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87" r:id="rId4"/>
    <p:sldId id="288" r:id="rId5"/>
    <p:sldId id="262" r:id="rId6"/>
    <p:sldId id="260" r:id="rId7"/>
    <p:sldId id="264" r:id="rId8"/>
    <p:sldId id="265" r:id="rId9"/>
    <p:sldId id="266" r:id="rId10"/>
    <p:sldId id="268" r:id="rId11"/>
    <p:sldId id="267" r:id="rId12"/>
    <p:sldId id="274" r:id="rId13"/>
    <p:sldId id="286" r:id="rId14"/>
    <p:sldId id="269" r:id="rId15"/>
    <p:sldId id="275" r:id="rId16"/>
    <p:sldId id="276" r:id="rId17"/>
    <p:sldId id="280" r:id="rId18"/>
    <p:sldId id="281" r:id="rId19"/>
    <p:sldId id="283" r:id="rId20"/>
    <p:sldId id="284" r:id="rId21"/>
    <p:sldId id="285" r:id="rId22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A4AD2-0AF0-4E4B-8081-F5B2E7E7BF68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CFBD2-C363-402F-B181-9D7CF94F9C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984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463D5-FE85-48B3-A1D1-D2418DD00614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7C635F-CF33-4DF8-BE33-D838947D0F4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02750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0767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1248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17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13326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4991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863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150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40208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6873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8899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DB9031-47BE-4F84-B0AA-043A43E952A6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2346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B9031-47BE-4F84-B0AA-043A43E952A6}" type="datetimeFigureOut">
              <a:rPr lang="pt-BR" smtClean="0"/>
              <a:t>08/11/2018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F9179-F292-4B0E-9D58-1C1693C26A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9361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150"/>
            <a:ext cx="9144000" cy="686315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293099" y="1005959"/>
            <a:ext cx="82720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t-BR" sz="3200" dirty="0">
                <a:solidFill>
                  <a:schemeClr val="bg1"/>
                </a:solidFill>
              </a:rPr>
              <a:t>I</a:t>
            </a:r>
            <a:r>
              <a:rPr lang="pt-BR" sz="3200" dirty="0" smtClean="0">
                <a:solidFill>
                  <a:schemeClr val="bg1"/>
                </a:solidFill>
              </a:rPr>
              <a:t>nscrição no Cadastro Único e </a:t>
            </a:r>
          </a:p>
          <a:p>
            <a:pPr>
              <a:lnSpc>
                <a:spcPct val="200000"/>
              </a:lnSpc>
            </a:pPr>
            <a:r>
              <a:rPr lang="pt-BR" sz="3200" dirty="0" smtClean="0">
                <a:solidFill>
                  <a:schemeClr val="bg1"/>
                </a:solidFill>
              </a:rPr>
              <a:t>o Programa Bolsa Família no processo de interiorização </a:t>
            </a:r>
            <a:r>
              <a:rPr lang="pt-BR" sz="3200" dirty="0">
                <a:solidFill>
                  <a:schemeClr val="bg1"/>
                </a:solidFill>
              </a:rPr>
              <a:t>de imigrantes </a:t>
            </a:r>
            <a:r>
              <a:rPr lang="pt-BR" sz="3200" dirty="0" smtClean="0">
                <a:solidFill>
                  <a:schemeClr val="bg1"/>
                </a:solidFill>
              </a:rPr>
              <a:t>venezuelanos</a:t>
            </a:r>
            <a:endParaRPr lang="pt-B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13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3150"/>
          </a:xfrm>
          <a:prstGeom prst="rect">
            <a:avLst/>
          </a:prstGeom>
        </p:spPr>
      </p:pic>
      <p:sp>
        <p:nvSpPr>
          <p:cNvPr id="47" name="Título 1"/>
          <p:cNvSpPr txBox="1">
            <a:spLocks/>
          </p:cNvSpPr>
          <p:nvPr/>
        </p:nvSpPr>
        <p:spPr>
          <a:xfrm>
            <a:off x="95251" y="69730"/>
            <a:ext cx="8952196" cy="6484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dirty="0" smtClean="0">
                <a:solidFill>
                  <a:schemeClr val="tx1"/>
                </a:solidFill>
                <a:latin typeface="+mn-lt"/>
              </a:rPr>
              <a:t>Interiorização - Cadastramento para imigrantes</a:t>
            </a:r>
            <a:endParaRPr lang="pt-BR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05583" y="1231155"/>
            <a:ext cx="5476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b="1" dirty="0" smtClean="0">
                <a:solidFill>
                  <a:srgbClr val="000000"/>
                </a:solidFill>
                <a:latin typeface="open_sansregular"/>
              </a:rPr>
              <a:t>Quais benefícios os estrangeiros terão direito?</a:t>
            </a:r>
            <a:endParaRPr lang="pt-BR" b="0" i="0" dirty="0">
              <a:solidFill>
                <a:srgbClr val="000000"/>
              </a:solidFill>
              <a:effectLst/>
              <a:latin typeface="open_sansregular"/>
            </a:endParaRPr>
          </a:p>
        </p:txBody>
      </p:sp>
      <p:pic>
        <p:nvPicPr>
          <p:cNvPr id="17" name="Imagem 16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4" t="30379" r="45518" b="18575"/>
          <a:stretch/>
        </p:blipFill>
        <p:spPr bwMode="auto">
          <a:xfrm>
            <a:off x="2085976" y="1717674"/>
            <a:ext cx="4486274" cy="34639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0227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1" y="274638"/>
            <a:ext cx="5338936" cy="1143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dirty="0"/>
              <a:t>O Cadastro Único para Programas Sociais</a:t>
            </a:r>
          </a:p>
        </p:txBody>
      </p:sp>
      <p:sp>
        <p:nvSpPr>
          <p:cNvPr id="2" name="Retângulo 1"/>
          <p:cNvSpPr/>
          <p:nvPr/>
        </p:nvSpPr>
        <p:spPr>
          <a:xfrm>
            <a:off x="1" y="9624"/>
            <a:ext cx="9144000" cy="6848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2378140"/>
            <a:ext cx="4021491" cy="16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Forma livre 4"/>
          <p:cNvSpPr/>
          <p:nvPr/>
        </p:nvSpPr>
        <p:spPr>
          <a:xfrm>
            <a:off x="251520" y="979226"/>
            <a:ext cx="1984460" cy="289534"/>
          </a:xfrm>
          <a:custGeom>
            <a:avLst/>
            <a:gdLst>
              <a:gd name="connsiteX0" fmla="*/ 0 w 1984460"/>
              <a:gd name="connsiteY0" fmla="*/ 0 h 289534"/>
              <a:gd name="connsiteX1" fmla="*/ 1984460 w 1984460"/>
              <a:gd name="connsiteY1" fmla="*/ 0 h 289534"/>
              <a:gd name="connsiteX2" fmla="*/ 1984460 w 1984460"/>
              <a:gd name="connsiteY2" fmla="*/ 289534 h 289534"/>
              <a:gd name="connsiteX3" fmla="*/ 0 w 1984460"/>
              <a:gd name="connsiteY3" fmla="*/ 289534 h 289534"/>
              <a:gd name="connsiteX4" fmla="*/ 0 w 1984460"/>
              <a:gd name="connsiteY4" fmla="*/ 0 h 28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4460" h="289534">
                <a:moveTo>
                  <a:pt x="0" y="0"/>
                </a:moveTo>
                <a:lnTo>
                  <a:pt x="1984460" y="0"/>
                </a:lnTo>
                <a:lnTo>
                  <a:pt x="1984460" y="289534"/>
                </a:lnTo>
                <a:lnTo>
                  <a:pt x="0" y="289534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kern="1200" dirty="0" smtClean="0"/>
              <a:t>Bolsa Família</a:t>
            </a:r>
            <a:endParaRPr lang="pt-BR" sz="1600" b="1" kern="1200" dirty="0"/>
          </a:p>
        </p:txBody>
      </p:sp>
      <p:sp>
        <p:nvSpPr>
          <p:cNvPr id="18" name="Forma livre 5"/>
          <p:cNvSpPr/>
          <p:nvPr/>
        </p:nvSpPr>
        <p:spPr>
          <a:xfrm>
            <a:off x="7019310" y="1796481"/>
            <a:ext cx="1984460" cy="289534"/>
          </a:xfrm>
          <a:custGeom>
            <a:avLst/>
            <a:gdLst>
              <a:gd name="connsiteX0" fmla="*/ 0 w 1984460"/>
              <a:gd name="connsiteY0" fmla="*/ 0 h 289534"/>
              <a:gd name="connsiteX1" fmla="*/ 1984460 w 1984460"/>
              <a:gd name="connsiteY1" fmla="*/ 0 h 289534"/>
              <a:gd name="connsiteX2" fmla="*/ 1984460 w 1984460"/>
              <a:gd name="connsiteY2" fmla="*/ 289534 h 289534"/>
              <a:gd name="connsiteX3" fmla="*/ 0 w 1984460"/>
              <a:gd name="connsiteY3" fmla="*/ 289534 h 289534"/>
              <a:gd name="connsiteX4" fmla="*/ 0 w 1984460"/>
              <a:gd name="connsiteY4" fmla="*/ 0 h 28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4460" h="289534">
                <a:moveTo>
                  <a:pt x="0" y="0"/>
                </a:moveTo>
                <a:lnTo>
                  <a:pt x="1984460" y="0"/>
                </a:lnTo>
                <a:lnTo>
                  <a:pt x="1984460" y="289534"/>
                </a:lnTo>
                <a:lnTo>
                  <a:pt x="0" y="289534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dirty="0" smtClean="0"/>
              <a:t>Bolsa Verde</a:t>
            </a:r>
            <a:endParaRPr lang="pt-BR" sz="1600" b="1" kern="1200" dirty="0"/>
          </a:p>
        </p:txBody>
      </p:sp>
      <p:sp>
        <p:nvSpPr>
          <p:cNvPr id="19" name="Forma livre 7"/>
          <p:cNvSpPr/>
          <p:nvPr/>
        </p:nvSpPr>
        <p:spPr>
          <a:xfrm>
            <a:off x="4740341" y="5839723"/>
            <a:ext cx="2160240" cy="576064"/>
          </a:xfrm>
          <a:custGeom>
            <a:avLst/>
            <a:gdLst>
              <a:gd name="connsiteX0" fmla="*/ 0 w 1984460"/>
              <a:gd name="connsiteY0" fmla="*/ 0 h 289534"/>
              <a:gd name="connsiteX1" fmla="*/ 1984460 w 1984460"/>
              <a:gd name="connsiteY1" fmla="*/ 0 h 289534"/>
              <a:gd name="connsiteX2" fmla="*/ 1984460 w 1984460"/>
              <a:gd name="connsiteY2" fmla="*/ 289534 h 289534"/>
              <a:gd name="connsiteX3" fmla="*/ 0 w 1984460"/>
              <a:gd name="connsiteY3" fmla="*/ 289534 h 289534"/>
              <a:gd name="connsiteX4" fmla="*/ 0 w 1984460"/>
              <a:gd name="connsiteY4" fmla="*/ 0 h 28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4460" h="289534">
                <a:moveTo>
                  <a:pt x="0" y="0"/>
                </a:moveTo>
                <a:lnTo>
                  <a:pt x="1984460" y="0"/>
                </a:lnTo>
                <a:lnTo>
                  <a:pt x="1984460" y="289534"/>
                </a:lnTo>
                <a:lnTo>
                  <a:pt x="0" y="289534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dirty="0" smtClean="0"/>
              <a:t>Crédito de Instalação do PNRA</a:t>
            </a:r>
            <a:endParaRPr lang="pt-BR" sz="1300" b="1" kern="1200" dirty="0"/>
          </a:p>
        </p:txBody>
      </p:sp>
      <p:sp>
        <p:nvSpPr>
          <p:cNvPr id="20" name="Forma livre 9"/>
          <p:cNvSpPr/>
          <p:nvPr/>
        </p:nvSpPr>
        <p:spPr>
          <a:xfrm>
            <a:off x="107504" y="3715530"/>
            <a:ext cx="2160240" cy="289534"/>
          </a:xfrm>
          <a:custGeom>
            <a:avLst/>
            <a:gdLst>
              <a:gd name="connsiteX0" fmla="*/ 0 w 1984460"/>
              <a:gd name="connsiteY0" fmla="*/ 0 h 289534"/>
              <a:gd name="connsiteX1" fmla="*/ 1984460 w 1984460"/>
              <a:gd name="connsiteY1" fmla="*/ 0 h 289534"/>
              <a:gd name="connsiteX2" fmla="*/ 1984460 w 1984460"/>
              <a:gd name="connsiteY2" fmla="*/ 289534 h 289534"/>
              <a:gd name="connsiteX3" fmla="*/ 0 w 1984460"/>
              <a:gd name="connsiteY3" fmla="*/ 289534 h 289534"/>
              <a:gd name="connsiteX4" fmla="*/ 0 w 1984460"/>
              <a:gd name="connsiteY4" fmla="*/ 0 h 28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4460" h="289534">
                <a:moveTo>
                  <a:pt x="0" y="0"/>
                </a:moveTo>
                <a:lnTo>
                  <a:pt x="1984460" y="0"/>
                </a:lnTo>
                <a:lnTo>
                  <a:pt x="1984460" y="289534"/>
                </a:lnTo>
                <a:lnTo>
                  <a:pt x="0" y="289534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kern="1200" dirty="0" err="1" smtClean="0"/>
              <a:t>Micro-Crédito</a:t>
            </a:r>
            <a:endParaRPr lang="pt-BR" sz="1600" b="1" kern="1200" dirty="0"/>
          </a:p>
        </p:txBody>
      </p:sp>
      <p:sp>
        <p:nvSpPr>
          <p:cNvPr id="21" name="Forma livre 12"/>
          <p:cNvSpPr/>
          <p:nvPr/>
        </p:nvSpPr>
        <p:spPr>
          <a:xfrm>
            <a:off x="395536" y="2708920"/>
            <a:ext cx="1984460" cy="360040"/>
          </a:xfrm>
          <a:custGeom>
            <a:avLst/>
            <a:gdLst>
              <a:gd name="connsiteX0" fmla="*/ 0 w 1984460"/>
              <a:gd name="connsiteY0" fmla="*/ 0 h 289534"/>
              <a:gd name="connsiteX1" fmla="*/ 1984460 w 1984460"/>
              <a:gd name="connsiteY1" fmla="*/ 0 h 289534"/>
              <a:gd name="connsiteX2" fmla="*/ 1984460 w 1984460"/>
              <a:gd name="connsiteY2" fmla="*/ 289534 h 289534"/>
              <a:gd name="connsiteX3" fmla="*/ 0 w 1984460"/>
              <a:gd name="connsiteY3" fmla="*/ 289534 h 289534"/>
              <a:gd name="connsiteX4" fmla="*/ 0 w 1984460"/>
              <a:gd name="connsiteY4" fmla="*/ 0 h 28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4460" h="289534">
                <a:moveTo>
                  <a:pt x="0" y="0"/>
                </a:moveTo>
                <a:lnTo>
                  <a:pt x="1984460" y="0"/>
                </a:lnTo>
                <a:lnTo>
                  <a:pt x="1984460" y="289534"/>
                </a:lnTo>
                <a:lnTo>
                  <a:pt x="0" y="289534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kern="1200" dirty="0" smtClean="0"/>
              <a:t>Brasil Quilombola</a:t>
            </a:r>
            <a:endParaRPr lang="pt-BR" sz="1600" b="1" kern="1200" dirty="0"/>
          </a:p>
        </p:txBody>
      </p:sp>
      <p:sp>
        <p:nvSpPr>
          <p:cNvPr id="22" name="Forma livre 14"/>
          <p:cNvSpPr/>
          <p:nvPr/>
        </p:nvSpPr>
        <p:spPr>
          <a:xfrm>
            <a:off x="129665" y="4619924"/>
            <a:ext cx="2095705" cy="310297"/>
          </a:xfrm>
          <a:custGeom>
            <a:avLst/>
            <a:gdLst>
              <a:gd name="connsiteX0" fmla="*/ 0 w 1984460"/>
              <a:gd name="connsiteY0" fmla="*/ 0 h 289534"/>
              <a:gd name="connsiteX1" fmla="*/ 1984460 w 1984460"/>
              <a:gd name="connsiteY1" fmla="*/ 0 h 289534"/>
              <a:gd name="connsiteX2" fmla="*/ 1984460 w 1984460"/>
              <a:gd name="connsiteY2" fmla="*/ 289534 h 289534"/>
              <a:gd name="connsiteX3" fmla="*/ 0 w 1984460"/>
              <a:gd name="connsiteY3" fmla="*/ 289534 h 289534"/>
              <a:gd name="connsiteX4" fmla="*/ 0 w 1984460"/>
              <a:gd name="connsiteY4" fmla="*/ 0 h 28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4460" h="289534">
                <a:moveTo>
                  <a:pt x="0" y="0"/>
                </a:moveTo>
                <a:lnTo>
                  <a:pt x="1984460" y="0"/>
                </a:lnTo>
                <a:lnTo>
                  <a:pt x="1984460" y="289534"/>
                </a:lnTo>
                <a:lnTo>
                  <a:pt x="0" y="289534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kern="1200" dirty="0" smtClean="0"/>
              <a:t>Cisternas</a:t>
            </a:r>
            <a:endParaRPr lang="pt-BR" sz="1400" b="1" kern="1200" dirty="0"/>
          </a:p>
        </p:txBody>
      </p:sp>
      <p:sp>
        <p:nvSpPr>
          <p:cNvPr id="23" name="Forma livre 15"/>
          <p:cNvSpPr/>
          <p:nvPr/>
        </p:nvSpPr>
        <p:spPr>
          <a:xfrm>
            <a:off x="472898" y="5387664"/>
            <a:ext cx="2082878" cy="345592"/>
          </a:xfrm>
          <a:custGeom>
            <a:avLst/>
            <a:gdLst>
              <a:gd name="connsiteX0" fmla="*/ 0 w 1984460"/>
              <a:gd name="connsiteY0" fmla="*/ 0 h 289534"/>
              <a:gd name="connsiteX1" fmla="*/ 1984460 w 1984460"/>
              <a:gd name="connsiteY1" fmla="*/ 0 h 289534"/>
              <a:gd name="connsiteX2" fmla="*/ 1984460 w 1984460"/>
              <a:gd name="connsiteY2" fmla="*/ 289534 h 289534"/>
              <a:gd name="connsiteX3" fmla="*/ 0 w 1984460"/>
              <a:gd name="connsiteY3" fmla="*/ 289534 h 289534"/>
              <a:gd name="connsiteX4" fmla="*/ 0 w 1984460"/>
              <a:gd name="connsiteY4" fmla="*/ 0 h 28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4460" h="289534">
                <a:moveTo>
                  <a:pt x="0" y="0"/>
                </a:moveTo>
                <a:lnTo>
                  <a:pt x="1984460" y="0"/>
                </a:lnTo>
                <a:lnTo>
                  <a:pt x="1984460" y="289534"/>
                </a:lnTo>
                <a:lnTo>
                  <a:pt x="0" y="289534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b="1" dirty="0" smtClean="0"/>
              <a:t>Carteira do Idoso</a:t>
            </a:r>
            <a:endParaRPr lang="pt-BR" sz="1400" b="1" kern="1200" dirty="0"/>
          </a:p>
        </p:txBody>
      </p:sp>
      <p:sp>
        <p:nvSpPr>
          <p:cNvPr id="24" name="Forma livre 18"/>
          <p:cNvSpPr/>
          <p:nvPr/>
        </p:nvSpPr>
        <p:spPr>
          <a:xfrm>
            <a:off x="355292" y="1700808"/>
            <a:ext cx="1984460" cy="289534"/>
          </a:xfrm>
          <a:custGeom>
            <a:avLst/>
            <a:gdLst>
              <a:gd name="connsiteX0" fmla="*/ 0 w 1984460"/>
              <a:gd name="connsiteY0" fmla="*/ 0 h 289534"/>
              <a:gd name="connsiteX1" fmla="*/ 1984460 w 1984460"/>
              <a:gd name="connsiteY1" fmla="*/ 0 h 289534"/>
              <a:gd name="connsiteX2" fmla="*/ 1984460 w 1984460"/>
              <a:gd name="connsiteY2" fmla="*/ 289534 h 289534"/>
              <a:gd name="connsiteX3" fmla="*/ 0 w 1984460"/>
              <a:gd name="connsiteY3" fmla="*/ 289534 h 289534"/>
              <a:gd name="connsiteX4" fmla="*/ 0 w 1984460"/>
              <a:gd name="connsiteY4" fmla="*/ 0 h 28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4460" h="289534">
                <a:moveTo>
                  <a:pt x="0" y="0"/>
                </a:moveTo>
                <a:lnTo>
                  <a:pt x="1984460" y="0"/>
                </a:lnTo>
                <a:lnTo>
                  <a:pt x="1984460" y="289534"/>
                </a:lnTo>
                <a:lnTo>
                  <a:pt x="0" y="289534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kern="1200" dirty="0" smtClean="0"/>
              <a:t>Água para todos</a:t>
            </a:r>
            <a:endParaRPr lang="pt-BR" sz="1600" b="1" kern="1200" dirty="0"/>
          </a:p>
        </p:txBody>
      </p:sp>
      <p:sp>
        <p:nvSpPr>
          <p:cNvPr id="25" name="Forma livre 19"/>
          <p:cNvSpPr/>
          <p:nvPr/>
        </p:nvSpPr>
        <p:spPr>
          <a:xfrm>
            <a:off x="2655719" y="1300942"/>
            <a:ext cx="2179317" cy="288783"/>
          </a:xfrm>
          <a:custGeom>
            <a:avLst/>
            <a:gdLst>
              <a:gd name="connsiteX0" fmla="*/ 0 w 1984460"/>
              <a:gd name="connsiteY0" fmla="*/ 0 h 289534"/>
              <a:gd name="connsiteX1" fmla="*/ 1984460 w 1984460"/>
              <a:gd name="connsiteY1" fmla="*/ 0 h 289534"/>
              <a:gd name="connsiteX2" fmla="*/ 1984460 w 1984460"/>
              <a:gd name="connsiteY2" fmla="*/ 289534 h 289534"/>
              <a:gd name="connsiteX3" fmla="*/ 0 w 1984460"/>
              <a:gd name="connsiteY3" fmla="*/ 289534 h 289534"/>
              <a:gd name="connsiteX4" fmla="*/ 0 w 1984460"/>
              <a:gd name="connsiteY4" fmla="*/ 0 h 28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4460" h="289534">
                <a:moveTo>
                  <a:pt x="0" y="0"/>
                </a:moveTo>
                <a:lnTo>
                  <a:pt x="1984460" y="0"/>
                </a:lnTo>
                <a:lnTo>
                  <a:pt x="1984460" y="289534"/>
                </a:lnTo>
                <a:lnTo>
                  <a:pt x="0" y="289534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dirty="0" smtClean="0"/>
              <a:t>Minha Casa Minha Vida</a:t>
            </a:r>
            <a:endParaRPr lang="pt-BR" sz="1600" b="1" kern="1200" dirty="0"/>
          </a:p>
        </p:txBody>
      </p:sp>
      <p:sp>
        <p:nvSpPr>
          <p:cNvPr id="26" name="Forma livre 21"/>
          <p:cNvSpPr/>
          <p:nvPr/>
        </p:nvSpPr>
        <p:spPr>
          <a:xfrm>
            <a:off x="2555775" y="4210141"/>
            <a:ext cx="1953011" cy="417618"/>
          </a:xfrm>
          <a:custGeom>
            <a:avLst/>
            <a:gdLst>
              <a:gd name="connsiteX0" fmla="*/ 0 w 1984460"/>
              <a:gd name="connsiteY0" fmla="*/ 0 h 289534"/>
              <a:gd name="connsiteX1" fmla="*/ 1984460 w 1984460"/>
              <a:gd name="connsiteY1" fmla="*/ 0 h 289534"/>
              <a:gd name="connsiteX2" fmla="*/ 1984460 w 1984460"/>
              <a:gd name="connsiteY2" fmla="*/ 289534 h 289534"/>
              <a:gd name="connsiteX3" fmla="*/ 0 w 1984460"/>
              <a:gd name="connsiteY3" fmla="*/ 289534 h 289534"/>
              <a:gd name="connsiteX4" fmla="*/ 0 w 1984460"/>
              <a:gd name="connsiteY4" fmla="*/ 0 h 28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4460" h="289534">
                <a:moveTo>
                  <a:pt x="0" y="0"/>
                </a:moveTo>
                <a:lnTo>
                  <a:pt x="1984460" y="0"/>
                </a:lnTo>
                <a:lnTo>
                  <a:pt x="1984460" y="289534"/>
                </a:lnTo>
                <a:lnTo>
                  <a:pt x="0" y="289534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kern="1200" dirty="0" smtClean="0"/>
              <a:t>Distribuição de Alimentos</a:t>
            </a:r>
            <a:endParaRPr lang="pt-BR" sz="1600" b="1" kern="1200" dirty="0"/>
          </a:p>
        </p:txBody>
      </p:sp>
      <p:sp>
        <p:nvSpPr>
          <p:cNvPr id="27" name="Forma livre 23"/>
          <p:cNvSpPr/>
          <p:nvPr/>
        </p:nvSpPr>
        <p:spPr>
          <a:xfrm>
            <a:off x="2474303" y="5851914"/>
            <a:ext cx="2160240" cy="677570"/>
          </a:xfrm>
          <a:custGeom>
            <a:avLst/>
            <a:gdLst>
              <a:gd name="connsiteX0" fmla="*/ 0 w 1984460"/>
              <a:gd name="connsiteY0" fmla="*/ 0 h 289534"/>
              <a:gd name="connsiteX1" fmla="*/ 1984460 w 1984460"/>
              <a:gd name="connsiteY1" fmla="*/ 0 h 289534"/>
              <a:gd name="connsiteX2" fmla="*/ 1984460 w 1984460"/>
              <a:gd name="connsiteY2" fmla="*/ 289534 h 289534"/>
              <a:gd name="connsiteX3" fmla="*/ 0 w 1984460"/>
              <a:gd name="connsiteY3" fmla="*/ 289534 h 289534"/>
              <a:gd name="connsiteX4" fmla="*/ 0 w 1984460"/>
              <a:gd name="connsiteY4" fmla="*/ 0 h 28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4460" h="289534">
                <a:moveTo>
                  <a:pt x="0" y="0"/>
                </a:moveTo>
                <a:lnTo>
                  <a:pt x="1984460" y="0"/>
                </a:lnTo>
                <a:lnTo>
                  <a:pt x="1984460" y="289534"/>
                </a:lnTo>
                <a:lnTo>
                  <a:pt x="0" y="289534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dirty="0" smtClean="0"/>
              <a:t>Programa de Erradicação do Trabalho Infantil (PETI)</a:t>
            </a:r>
            <a:endParaRPr lang="pt-BR" sz="1300" b="1" kern="1200" dirty="0"/>
          </a:p>
        </p:txBody>
      </p:sp>
      <p:sp>
        <p:nvSpPr>
          <p:cNvPr id="28" name="Forma livre 26"/>
          <p:cNvSpPr/>
          <p:nvPr/>
        </p:nvSpPr>
        <p:spPr>
          <a:xfrm>
            <a:off x="2615476" y="1949015"/>
            <a:ext cx="1696428" cy="289534"/>
          </a:xfrm>
          <a:custGeom>
            <a:avLst/>
            <a:gdLst>
              <a:gd name="connsiteX0" fmla="*/ 0 w 1984460"/>
              <a:gd name="connsiteY0" fmla="*/ 0 h 289534"/>
              <a:gd name="connsiteX1" fmla="*/ 1984460 w 1984460"/>
              <a:gd name="connsiteY1" fmla="*/ 0 h 289534"/>
              <a:gd name="connsiteX2" fmla="*/ 1984460 w 1984460"/>
              <a:gd name="connsiteY2" fmla="*/ 289534 h 289534"/>
              <a:gd name="connsiteX3" fmla="*/ 0 w 1984460"/>
              <a:gd name="connsiteY3" fmla="*/ 289534 h 289534"/>
              <a:gd name="connsiteX4" fmla="*/ 0 w 1984460"/>
              <a:gd name="connsiteY4" fmla="*/ 0 h 28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4460" h="289534">
                <a:moveTo>
                  <a:pt x="0" y="0"/>
                </a:moveTo>
                <a:lnTo>
                  <a:pt x="1984460" y="0"/>
                </a:lnTo>
                <a:lnTo>
                  <a:pt x="1984460" y="289534"/>
                </a:lnTo>
                <a:lnTo>
                  <a:pt x="0" y="289534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kern="1200" dirty="0" smtClean="0"/>
              <a:t>BPC</a:t>
            </a:r>
            <a:endParaRPr lang="pt-BR" sz="1600" b="1" kern="1200" dirty="0"/>
          </a:p>
        </p:txBody>
      </p:sp>
      <p:sp>
        <p:nvSpPr>
          <p:cNvPr id="30" name="Forma livre 29"/>
          <p:cNvSpPr/>
          <p:nvPr/>
        </p:nvSpPr>
        <p:spPr>
          <a:xfrm>
            <a:off x="3398193" y="5013176"/>
            <a:ext cx="2109911" cy="442476"/>
          </a:xfrm>
          <a:custGeom>
            <a:avLst/>
            <a:gdLst>
              <a:gd name="connsiteX0" fmla="*/ 0 w 1984460"/>
              <a:gd name="connsiteY0" fmla="*/ 0 h 289534"/>
              <a:gd name="connsiteX1" fmla="*/ 1984460 w 1984460"/>
              <a:gd name="connsiteY1" fmla="*/ 0 h 289534"/>
              <a:gd name="connsiteX2" fmla="*/ 1984460 w 1984460"/>
              <a:gd name="connsiteY2" fmla="*/ 289534 h 289534"/>
              <a:gd name="connsiteX3" fmla="*/ 0 w 1984460"/>
              <a:gd name="connsiteY3" fmla="*/ 289534 h 289534"/>
              <a:gd name="connsiteX4" fmla="*/ 0 w 1984460"/>
              <a:gd name="connsiteY4" fmla="*/ 0 h 28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4460" h="289534">
                <a:moveTo>
                  <a:pt x="0" y="0"/>
                </a:moveTo>
                <a:lnTo>
                  <a:pt x="1984460" y="0"/>
                </a:lnTo>
                <a:lnTo>
                  <a:pt x="1984460" y="289534"/>
                </a:lnTo>
                <a:lnTo>
                  <a:pt x="0" y="289534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dirty="0" err="1" smtClean="0"/>
              <a:t>Agroamigo</a:t>
            </a:r>
            <a:r>
              <a:rPr lang="pt-BR" sz="1600" b="1" dirty="0" smtClean="0"/>
              <a:t> – Agricultura Familiar</a:t>
            </a:r>
            <a:endParaRPr lang="pt-BR" sz="1600" b="1" kern="1200" dirty="0"/>
          </a:p>
        </p:txBody>
      </p:sp>
      <p:sp>
        <p:nvSpPr>
          <p:cNvPr id="31" name="Forma livre 31"/>
          <p:cNvSpPr/>
          <p:nvPr/>
        </p:nvSpPr>
        <p:spPr>
          <a:xfrm>
            <a:off x="171050" y="6056328"/>
            <a:ext cx="1765753" cy="496830"/>
          </a:xfrm>
          <a:custGeom>
            <a:avLst/>
            <a:gdLst>
              <a:gd name="connsiteX0" fmla="*/ 0 w 1984460"/>
              <a:gd name="connsiteY0" fmla="*/ 0 h 289534"/>
              <a:gd name="connsiteX1" fmla="*/ 1984460 w 1984460"/>
              <a:gd name="connsiteY1" fmla="*/ 0 h 289534"/>
              <a:gd name="connsiteX2" fmla="*/ 1984460 w 1984460"/>
              <a:gd name="connsiteY2" fmla="*/ 289534 h 289534"/>
              <a:gd name="connsiteX3" fmla="*/ 0 w 1984460"/>
              <a:gd name="connsiteY3" fmla="*/ 289534 h 289534"/>
              <a:gd name="connsiteX4" fmla="*/ 0 w 1984460"/>
              <a:gd name="connsiteY4" fmla="*/ 0 h 28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4460" h="289534">
                <a:moveTo>
                  <a:pt x="0" y="0"/>
                </a:moveTo>
                <a:lnTo>
                  <a:pt x="1984460" y="0"/>
                </a:lnTo>
                <a:lnTo>
                  <a:pt x="1984460" y="289534"/>
                </a:lnTo>
                <a:lnTo>
                  <a:pt x="0" y="289534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dirty="0" smtClean="0"/>
              <a:t>Isenção – taxa de concurso</a:t>
            </a:r>
            <a:endParaRPr lang="pt-BR" sz="1400" b="1" kern="1200" dirty="0"/>
          </a:p>
        </p:txBody>
      </p:sp>
      <p:sp>
        <p:nvSpPr>
          <p:cNvPr id="32" name="Forma livre 33"/>
          <p:cNvSpPr/>
          <p:nvPr/>
        </p:nvSpPr>
        <p:spPr>
          <a:xfrm>
            <a:off x="5148064" y="1123242"/>
            <a:ext cx="1984460" cy="289534"/>
          </a:xfrm>
          <a:custGeom>
            <a:avLst/>
            <a:gdLst>
              <a:gd name="connsiteX0" fmla="*/ 0 w 1984460"/>
              <a:gd name="connsiteY0" fmla="*/ 0 h 289534"/>
              <a:gd name="connsiteX1" fmla="*/ 1984460 w 1984460"/>
              <a:gd name="connsiteY1" fmla="*/ 0 h 289534"/>
              <a:gd name="connsiteX2" fmla="*/ 1984460 w 1984460"/>
              <a:gd name="connsiteY2" fmla="*/ 289534 h 289534"/>
              <a:gd name="connsiteX3" fmla="*/ 0 w 1984460"/>
              <a:gd name="connsiteY3" fmla="*/ 289534 h 289534"/>
              <a:gd name="connsiteX4" fmla="*/ 0 w 1984460"/>
              <a:gd name="connsiteY4" fmla="*/ 0 h 28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4460" h="289534">
                <a:moveTo>
                  <a:pt x="0" y="0"/>
                </a:moveTo>
                <a:lnTo>
                  <a:pt x="1984460" y="0"/>
                </a:lnTo>
                <a:lnTo>
                  <a:pt x="1984460" y="289534"/>
                </a:lnTo>
                <a:lnTo>
                  <a:pt x="0" y="289534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kern="1200" dirty="0" smtClean="0"/>
              <a:t>Bolsa Estiagem</a:t>
            </a:r>
            <a:endParaRPr lang="pt-BR" sz="1600" b="1" kern="1200" dirty="0"/>
          </a:p>
        </p:txBody>
      </p:sp>
      <p:sp>
        <p:nvSpPr>
          <p:cNvPr id="33" name="Forma livre 35"/>
          <p:cNvSpPr/>
          <p:nvPr/>
        </p:nvSpPr>
        <p:spPr>
          <a:xfrm>
            <a:off x="2908349" y="425899"/>
            <a:ext cx="1510170" cy="289534"/>
          </a:xfrm>
          <a:custGeom>
            <a:avLst/>
            <a:gdLst>
              <a:gd name="connsiteX0" fmla="*/ 0 w 1984460"/>
              <a:gd name="connsiteY0" fmla="*/ 0 h 289534"/>
              <a:gd name="connsiteX1" fmla="*/ 1984460 w 1984460"/>
              <a:gd name="connsiteY1" fmla="*/ 0 h 289534"/>
              <a:gd name="connsiteX2" fmla="*/ 1984460 w 1984460"/>
              <a:gd name="connsiteY2" fmla="*/ 289534 h 289534"/>
              <a:gd name="connsiteX3" fmla="*/ 0 w 1984460"/>
              <a:gd name="connsiteY3" fmla="*/ 289534 h 289534"/>
              <a:gd name="connsiteX4" fmla="*/ 0 w 1984460"/>
              <a:gd name="connsiteY4" fmla="*/ 0 h 28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4460" h="289534">
                <a:moveTo>
                  <a:pt x="0" y="0"/>
                </a:moveTo>
                <a:lnTo>
                  <a:pt x="1984460" y="0"/>
                </a:lnTo>
                <a:lnTo>
                  <a:pt x="1984460" y="289534"/>
                </a:lnTo>
                <a:lnTo>
                  <a:pt x="0" y="289534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kern="1200" dirty="0" smtClean="0"/>
              <a:t>ENEM</a:t>
            </a:r>
            <a:endParaRPr lang="pt-BR" sz="1600" b="1" kern="1200" dirty="0"/>
          </a:p>
        </p:txBody>
      </p:sp>
      <p:sp>
        <p:nvSpPr>
          <p:cNvPr id="34" name="Forma livre 37"/>
          <p:cNvSpPr/>
          <p:nvPr/>
        </p:nvSpPr>
        <p:spPr>
          <a:xfrm>
            <a:off x="5110503" y="116632"/>
            <a:ext cx="2052228" cy="576064"/>
          </a:xfrm>
          <a:custGeom>
            <a:avLst/>
            <a:gdLst>
              <a:gd name="connsiteX0" fmla="*/ 0 w 1984460"/>
              <a:gd name="connsiteY0" fmla="*/ 0 h 289534"/>
              <a:gd name="connsiteX1" fmla="*/ 1984460 w 1984460"/>
              <a:gd name="connsiteY1" fmla="*/ 0 h 289534"/>
              <a:gd name="connsiteX2" fmla="*/ 1984460 w 1984460"/>
              <a:gd name="connsiteY2" fmla="*/ 289534 h 289534"/>
              <a:gd name="connsiteX3" fmla="*/ 0 w 1984460"/>
              <a:gd name="connsiteY3" fmla="*/ 289534 h 289534"/>
              <a:gd name="connsiteX4" fmla="*/ 0 w 1984460"/>
              <a:gd name="connsiteY4" fmla="*/ 0 h 28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4460" h="289534">
                <a:moveTo>
                  <a:pt x="0" y="0"/>
                </a:moveTo>
                <a:lnTo>
                  <a:pt x="1984460" y="0"/>
                </a:lnTo>
                <a:lnTo>
                  <a:pt x="1984460" y="289534"/>
                </a:lnTo>
                <a:lnTo>
                  <a:pt x="0" y="289534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dirty="0" smtClean="0"/>
              <a:t>Programa Nacional de Crédito Fundiário</a:t>
            </a:r>
            <a:endParaRPr lang="pt-BR" sz="1300" b="1" kern="1200" dirty="0"/>
          </a:p>
        </p:txBody>
      </p:sp>
      <p:sp>
        <p:nvSpPr>
          <p:cNvPr id="35" name="Forma livre 39"/>
          <p:cNvSpPr/>
          <p:nvPr/>
        </p:nvSpPr>
        <p:spPr>
          <a:xfrm>
            <a:off x="4930401" y="1819161"/>
            <a:ext cx="1842695" cy="289534"/>
          </a:xfrm>
          <a:custGeom>
            <a:avLst/>
            <a:gdLst>
              <a:gd name="connsiteX0" fmla="*/ 0 w 1984460"/>
              <a:gd name="connsiteY0" fmla="*/ 0 h 289534"/>
              <a:gd name="connsiteX1" fmla="*/ 1984460 w 1984460"/>
              <a:gd name="connsiteY1" fmla="*/ 0 h 289534"/>
              <a:gd name="connsiteX2" fmla="*/ 1984460 w 1984460"/>
              <a:gd name="connsiteY2" fmla="*/ 289534 h 289534"/>
              <a:gd name="connsiteX3" fmla="*/ 0 w 1984460"/>
              <a:gd name="connsiteY3" fmla="*/ 289534 h 289534"/>
              <a:gd name="connsiteX4" fmla="*/ 0 w 1984460"/>
              <a:gd name="connsiteY4" fmla="*/ 0 h 28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4460" h="289534">
                <a:moveTo>
                  <a:pt x="0" y="0"/>
                </a:moveTo>
                <a:lnTo>
                  <a:pt x="1984460" y="0"/>
                </a:lnTo>
                <a:lnTo>
                  <a:pt x="1984460" y="289534"/>
                </a:lnTo>
                <a:lnTo>
                  <a:pt x="0" y="289534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kern="1200" dirty="0" err="1" smtClean="0"/>
              <a:t>Pronatec</a:t>
            </a:r>
            <a:endParaRPr lang="pt-BR" sz="1600" b="1" kern="1200" dirty="0"/>
          </a:p>
        </p:txBody>
      </p:sp>
      <p:sp>
        <p:nvSpPr>
          <p:cNvPr id="36" name="Forma livre 41"/>
          <p:cNvSpPr/>
          <p:nvPr/>
        </p:nvSpPr>
        <p:spPr>
          <a:xfrm>
            <a:off x="5004048" y="4077072"/>
            <a:ext cx="2088232" cy="504056"/>
          </a:xfrm>
          <a:custGeom>
            <a:avLst/>
            <a:gdLst>
              <a:gd name="connsiteX0" fmla="*/ 0 w 1984460"/>
              <a:gd name="connsiteY0" fmla="*/ 0 h 289534"/>
              <a:gd name="connsiteX1" fmla="*/ 1984460 w 1984460"/>
              <a:gd name="connsiteY1" fmla="*/ 0 h 289534"/>
              <a:gd name="connsiteX2" fmla="*/ 1984460 w 1984460"/>
              <a:gd name="connsiteY2" fmla="*/ 289534 h 289534"/>
              <a:gd name="connsiteX3" fmla="*/ 0 w 1984460"/>
              <a:gd name="connsiteY3" fmla="*/ 289534 h 289534"/>
              <a:gd name="connsiteX4" fmla="*/ 0 w 1984460"/>
              <a:gd name="connsiteY4" fmla="*/ 0 h 28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4460" h="289534">
                <a:moveTo>
                  <a:pt x="0" y="0"/>
                </a:moveTo>
                <a:lnTo>
                  <a:pt x="1984460" y="0"/>
                </a:lnTo>
                <a:lnTo>
                  <a:pt x="1984460" y="289534"/>
                </a:lnTo>
                <a:lnTo>
                  <a:pt x="0" y="289534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kern="1200" dirty="0" err="1" smtClean="0"/>
              <a:t>Micro-Empreendedor</a:t>
            </a:r>
            <a:r>
              <a:rPr lang="pt-BR" sz="1600" b="1" kern="1200" dirty="0" smtClean="0"/>
              <a:t> Individual</a:t>
            </a:r>
            <a:endParaRPr lang="pt-BR" sz="1600" b="1" kern="1200" dirty="0"/>
          </a:p>
        </p:txBody>
      </p:sp>
      <p:sp>
        <p:nvSpPr>
          <p:cNvPr id="37" name="Forma livre 44"/>
          <p:cNvSpPr/>
          <p:nvPr/>
        </p:nvSpPr>
        <p:spPr>
          <a:xfrm>
            <a:off x="6732240" y="2558191"/>
            <a:ext cx="1701088" cy="289534"/>
          </a:xfrm>
          <a:custGeom>
            <a:avLst/>
            <a:gdLst>
              <a:gd name="connsiteX0" fmla="*/ 0 w 1984460"/>
              <a:gd name="connsiteY0" fmla="*/ 0 h 289534"/>
              <a:gd name="connsiteX1" fmla="*/ 1984460 w 1984460"/>
              <a:gd name="connsiteY1" fmla="*/ 0 h 289534"/>
              <a:gd name="connsiteX2" fmla="*/ 1984460 w 1984460"/>
              <a:gd name="connsiteY2" fmla="*/ 289534 h 289534"/>
              <a:gd name="connsiteX3" fmla="*/ 0 w 1984460"/>
              <a:gd name="connsiteY3" fmla="*/ 289534 h 289534"/>
              <a:gd name="connsiteX4" fmla="*/ 0 w 1984460"/>
              <a:gd name="connsiteY4" fmla="*/ 0 h 28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4460" h="289534">
                <a:moveTo>
                  <a:pt x="0" y="0"/>
                </a:moveTo>
                <a:lnTo>
                  <a:pt x="1984460" y="0"/>
                </a:lnTo>
                <a:lnTo>
                  <a:pt x="1984460" y="289534"/>
                </a:lnTo>
                <a:lnTo>
                  <a:pt x="0" y="289534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kern="1200" dirty="0" smtClean="0"/>
              <a:t>Telefone Popular</a:t>
            </a:r>
            <a:endParaRPr lang="pt-BR" sz="1600" b="1" kern="1200" dirty="0"/>
          </a:p>
        </p:txBody>
      </p:sp>
      <p:sp>
        <p:nvSpPr>
          <p:cNvPr id="38" name="Forma livre 46"/>
          <p:cNvSpPr/>
          <p:nvPr/>
        </p:nvSpPr>
        <p:spPr>
          <a:xfrm>
            <a:off x="6804248" y="4869160"/>
            <a:ext cx="2016224" cy="576064"/>
          </a:xfrm>
          <a:custGeom>
            <a:avLst/>
            <a:gdLst>
              <a:gd name="connsiteX0" fmla="*/ 0 w 1984460"/>
              <a:gd name="connsiteY0" fmla="*/ 0 h 289534"/>
              <a:gd name="connsiteX1" fmla="*/ 1984460 w 1984460"/>
              <a:gd name="connsiteY1" fmla="*/ 0 h 289534"/>
              <a:gd name="connsiteX2" fmla="*/ 1984460 w 1984460"/>
              <a:gd name="connsiteY2" fmla="*/ 289534 h 289534"/>
              <a:gd name="connsiteX3" fmla="*/ 0 w 1984460"/>
              <a:gd name="connsiteY3" fmla="*/ 289534 h 289534"/>
              <a:gd name="connsiteX4" fmla="*/ 0 w 1984460"/>
              <a:gd name="connsiteY4" fmla="*/ 0 h 28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4460" h="289534">
                <a:moveTo>
                  <a:pt x="0" y="0"/>
                </a:moveTo>
                <a:lnTo>
                  <a:pt x="1984460" y="0"/>
                </a:lnTo>
                <a:lnTo>
                  <a:pt x="1984460" y="289534"/>
                </a:lnTo>
                <a:lnTo>
                  <a:pt x="0" y="289534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dirty="0" smtClean="0"/>
              <a:t>Programa Brasil Alfabetizado</a:t>
            </a:r>
            <a:endParaRPr lang="pt-BR" sz="1300" b="1" kern="1200" dirty="0"/>
          </a:p>
        </p:txBody>
      </p:sp>
      <p:sp>
        <p:nvSpPr>
          <p:cNvPr id="39" name="Forma livre 49"/>
          <p:cNvSpPr/>
          <p:nvPr/>
        </p:nvSpPr>
        <p:spPr>
          <a:xfrm>
            <a:off x="7180042" y="5947778"/>
            <a:ext cx="1745216" cy="289534"/>
          </a:xfrm>
          <a:custGeom>
            <a:avLst/>
            <a:gdLst>
              <a:gd name="connsiteX0" fmla="*/ 0 w 1984460"/>
              <a:gd name="connsiteY0" fmla="*/ 0 h 289534"/>
              <a:gd name="connsiteX1" fmla="*/ 1984460 w 1984460"/>
              <a:gd name="connsiteY1" fmla="*/ 0 h 289534"/>
              <a:gd name="connsiteX2" fmla="*/ 1984460 w 1984460"/>
              <a:gd name="connsiteY2" fmla="*/ 289534 h 289534"/>
              <a:gd name="connsiteX3" fmla="*/ 0 w 1984460"/>
              <a:gd name="connsiteY3" fmla="*/ 289534 h 289534"/>
              <a:gd name="connsiteX4" fmla="*/ 0 w 1984460"/>
              <a:gd name="connsiteY4" fmla="*/ 0 h 28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4460" h="289534">
                <a:moveTo>
                  <a:pt x="0" y="0"/>
                </a:moveTo>
                <a:lnTo>
                  <a:pt x="1984460" y="0"/>
                </a:lnTo>
                <a:lnTo>
                  <a:pt x="1984460" y="289534"/>
                </a:lnTo>
                <a:lnTo>
                  <a:pt x="0" y="289534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dirty="0" smtClean="0"/>
              <a:t>Fomento</a:t>
            </a:r>
            <a:endParaRPr lang="pt-BR" sz="1300" b="1" kern="1200" dirty="0"/>
          </a:p>
        </p:txBody>
      </p:sp>
      <p:sp>
        <p:nvSpPr>
          <p:cNvPr id="40" name="Forma livre 51"/>
          <p:cNvSpPr/>
          <p:nvPr/>
        </p:nvSpPr>
        <p:spPr>
          <a:xfrm>
            <a:off x="7211386" y="902007"/>
            <a:ext cx="1809100" cy="289534"/>
          </a:xfrm>
          <a:custGeom>
            <a:avLst/>
            <a:gdLst>
              <a:gd name="connsiteX0" fmla="*/ 0 w 1984460"/>
              <a:gd name="connsiteY0" fmla="*/ 0 h 289534"/>
              <a:gd name="connsiteX1" fmla="*/ 1984460 w 1984460"/>
              <a:gd name="connsiteY1" fmla="*/ 0 h 289534"/>
              <a:gd name="connsiteX2" fmla="*/ 1984460 w 1984460"/>
              <a:gd name="connsiteY2" fmla="*/ 289534 h 289534"/>
              <a:gd name="connsiteX3" fmla="*/ 0 w 1984460"/>
              <a:gd name="connsiteY3" fmla="*/ 289534 h 289534"/>
              <a:gd name="connsiteX4" fmla="*/ 0 w 1984460"/>
              <a:gd name="connsiteY4" fmla="*/ 0 h 28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4460" h="289534">
                <a:moveTo>
                  <a:pt x="0" y="0"/>
                </a:moveTo>
                <a:lnTo>
                  <a:pt x="1984460" y="0"/>
                </a:lnTo>
                <a:lnTo>
                  <a:pt x="1984460" y="289534"/>
                </a:lnTo>
                <a:lnTo>
                  <a:pt x="0" y="289534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dirty="0" smtClean="0"/>
              <a:t>Reforma Agrária</a:t>
            </a:r>
            <a:endParaRPr lang="pt-BR" sz="1600" b="1" kern="1200" dirty="0"/>
          </a:p>
        </p:txBody>
      </p:sp>
      <p:sp>
        <p:nvSpPr>
          <p:cNvPr id="41" name="Forma livre 53"/>
          <p:cNvSpPr/>
          <p:nvPr/>
        </p:nvSpPr>
        <p:spPr>
          <a:xfrm>
            <a:off x="709076" y="136894"/>
            <a:ext cx="1984460" cy="432048"/>
          </a:xfrm>
          <a:custGeom>
            <a:avLst/>
            <a:gdLst>
              <a:gd name="connsiteX0" fmla="*/ 0 w 1984460"/>
              <a:gd name="connsiteY0" fmla="*/ 0 h 289534"/>
              <a:gd name="connsiteX1" fmla="*/ 1984460 w 1984460"/>
              <a:gd name="connsiteY1" fmla="*/ 0 h 289534"/>
              <a:gd name="connsiteX2" fmla="*/ 1984460 w 1984460"/>
              <a:gd name="connsiteY2" fmla="*/ 289534 h 289534"/>
              <a:gd name="connsiteX3" fmla="*/ 0 w 1984460"/>
              <a:gd name="connsiteY3" fmla="*/ 289534 h 289534"/>
              <a:gd name="connsiteX4" fmla="*/ 0 w 1984460"/>
              <a:gd name="connsiteY4" fmla="*/ 0 h 28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4460" h="289534">
                <a:moveTo>
                  <a:pt x="0" y="0"/>
                </a:moveTo>
                <a:lnTo>
                  <a:pt x="1984460" y="0"/>
                </a:lnTo>
                <a:lnTo>
                  <a:pt x="1984460" y="289534"/>
                </a:lnTo>
                <a:lnTo>
                  <a:pt x="0" y="289534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dirty="0" smtClean="0"/>
              <a:t>Tarifa Social de Energia</a:t>
            </a:r>
            <a:endParaRPr lang="pt-BR" sz="1600" b="1" kern="1200" dirty="0"/>
          </a:p>
        </p:txBody>
      </p:sp>
      <p:sp>
        <p:nvSpPr>
          <p:cNvPr id="42" name="Forma livre 44"/>
          <p:cNvSpPr/>
          <p:nvPr/>
        </p:nvSpPr>
        <p:spPr>
          <a:xfrm>
            <a:off x="6900581" y="3420767"/>
            <a:ext cx="1701088" cy="289534"/>
          </a:xfrm>
          <a:custGeom>
            <a:avLst/>
            <a:gdLst>
              <a:gd name="connsiteX0" fmla="*/ 0 w 1984460"/>
              <a:gd name="connsiteY0" fmla="*/ 0 h 289534"/>
              <a:gd name="connsiteX1" fmla="*/ 1984460 w 1984460"/>
              <a:gd name="connsiteY1" fmla="*/ 0 h 289534"/>
              <a:gd name="connsiteX2" fmla="*/ 1984460 w 1984460"/>
              <a:gd name="connsiteY2" fmla="*/ 289534 h 289534"/>
              <a:gd name="connsiteX3" fmla="*/ 0 w 1984460"/>
              <a:gd name="connsiteY3" fmla="*/ 289534 h 289534"/>
              <a:gd name="connsiteX4" fmla="*/ 0 w 1984460"/>
              <a:gd name="connsiteY4" fmla="*/ 0 h 289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4460" h="289534">
                <a:moveTo>
                  <a:pt x="0" y="0"/>
                </a:moveTo>
                <a:lnTo>
                  <a:pt x="1984460" y="0"/>
                </a:lnTo>
                <a:lnTo>
                  <a:pt x="1984460" y="289534"/>
                </a:lnTo>
                <a:lnTo>
                  <a:pt x="0" y="289534"/>
                </a:lnTo>
                <a:lnTo>
                  <a:pt x="0" y="0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kern="1200" dirty="0" smtClean="0"/>
              <a:t>Progredir</a:t>
            </a:r>
            <a:endParaRPr lang="pt-BR" sz="1600" b="1" kern="1200" dirty="0"/>
          </a:p>
        </p:txBody>
      </p:sp>
    </p:spTree>
    <p:extLst>
      <p:ext uri="{BB962C8B-B14F-4D97-AF65-F5344CB8AC3E}">
        <p14:creationId xmlns:p14="http://schemas.microsoft.com/office/powerpoint/2010/main" val="398397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6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50"/>
            <a:ext cx="9144000" cy="6863150"/>
          </a:xfrm>
          <a:prstGeom prst="rect">
            <a:avLst/>
          </a:prstGeom>
        </p:spPr>
      </p:pic>
      <p:sp>
        <p:nvSpPr>
          <p:cNvPr id="47" name="Título 1"/>
          <p:cNvSpPr txBox="1">
            <a:spLocks/>
          </p:cNvSpPr>
          <p:nvPr/>
        </p:nvSpPr>
        <p:spPr>
          <a:xfrm>
            <a:off x="95251" y="69730"/>
            <a:ext cx="8952196" cy="6484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chemeClr val="tx1"/>
                </a:solidFill>
                <a:latin typeface="+mn-lt"/>
              </a:rPr>
              <a:t>Interiorização – Programa Bolsa Família</a:t>
            </a:r>
            <a:endParaRPr lang="pt-BR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6" name="CaixaDeTexto 35"/>
          <p:cNvSpPr txBox="1"/>
          <p:nvPr/>
        </p:nvSpPr>
        <p:spPr>
          <a:xfrm rot="1372118">
            <a:off x="5403699" y="2794939"/>
            <a:ext cx="2327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Situação de pobreza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1" name="Imagem 20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4" t="29881" r="45426" b="18716"/>
          <a:stretch/>
        </p:blipFill>
        <p:spPr bwMode="auto">
          <a:xfrm>
            <a:off x="4705351" y="1346200"/>
            <a:ext cx="3962400" cy="27305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33351" y="1825443"/>
            <a:ext cx="4572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pt-B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Seleção não </a:t>
            </a:r>
            <a:r>
              <a:rPr lang="pt-BR" sz="2000" dirty="0">
                <a:ea typeface="Calibri" panose="020F0502020204030204" pitchFamily="34" charset="0"/>
                <a:cs typeface="Times New Roman" panose="02020603050405020304" pitchFamily="18" charset="0"/>
              </a:rPr>
              <a:t>imediata </a:t>
            </a:r>
            <a:endParaRPr lang="pt-BR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pt-BR" sz="20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pt-BR" sz="20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Seleção e pagamento não automáticos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7176" y="4330820"/>
            <a:ext cx="8323934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ea typeface="Calibri" panose="020F0502020204030204" pitchFamily="34" charset="0"/>
                <a:cs typeface="Kalinga" panose="020B0502040204020203" pitchFamily="34" charset="0"/>
              </a:rPr>
              <a:t>Não </a:t>
            </a:r>
            <a:r>
              <a:rPr lang="pt-BR" dirty="0" smtClean="0">
                <a:ea typeface="Calibri" panose="020F0502020204030204" pitchFamily="34" charset="0"/>
                <a:cs typeface="Kalinga" panose="020B0502040204020203" pitchFamily="34" charset="0"/>
              </a:rPr>
              <a:t>há ação </a:t>
            </a:r>
            <a:r>
              <a:rPr lang="pt-BR" dirty="0">
                <a:ea typeface="Calibri" panose="020F0502020204030204" pitchFamily="34" charset="0"/>
                <a:cs typeface="Kalinga" panose="020B0502040204020203" pitchFamily="34" charset="0"/>
              </a:rPr>
              <a:t>específica ou priorização para estrangeiros no Programa. 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pt-BR" dirty="0">
              <a:ea typeface="Calibri" panose="020F0502020204030204" pitchFamily="34" charset="0"/>
              <a:cs typeface="Kalinga" panose="020B0502040204020203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ea typeface="Calibri" panose="020F0502020204030204" pitchFamily="34" charset="0"/>
                <a:cs typeface="Kalinga" panose="020B0502040204020203" pitchFamily="34" charset="0"/>
              </a:rPr>
              <a:t>Os critérios de seleção de beneficiários se aplicam a todas as famílias, sejam brasileiras ou estrangeiras. </a:t>
            </a:r>
            <a:endParaRPr lang="pt-BR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b="1" dirty="0"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pt-BR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10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50"/>
            <a:ext cx="9144000" cy="6863150"/>
          </a:xfrm>
          <a:prstGeom prst="rect">
            <a:avLst/>
          </a:prstGeom>
        </p:spPr>
      </p:pic>
      <p:sp>
        <p:nvSpPr>
          <p:cNvPr id="47" name="Título 1"/>
          <p:cNvSpPr txBox="1">
            <a:spLocks/>
          </p:cNvSpPr>
          <p:nvPr/>
        </p:nvSpPr>
        <p:spPr>
          <a:xfrm>
            <a:off x="95251" y="69730"/>
            <a:ext cx="8952196" cy="6484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chemeClr val="tx1"/>
                </a:solidFill>
                <a:latin typeface="+mn-lt"/>
              </a:rPr>
              <a:t>Interiorização – Programa Bolsa Família</a:t>
            </a:r>
            <a:endParaRPr lang="pt-BR" sz="36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978000"/>
              </p:ext>
            </p:extLst>
          </p:nvPr>
        </p:nvGraphicFramePr>
        <p:xfrm>
          <a:off x="628008" y="1704974"/>
          <a:ext cx="7944491" cy="23050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22347"/>
                <a:gridCol w="722347"/>
                <a:gridCol w="722347"/>
                <a:gridCol w="722347"/>
                <a:gridCol w="722347"/>
                <a:gridCol w="722347"/>
                <a:gridCol w="722347"/>
                <a:gridCol w="722347"/>
                <a:gridCol w="722347"/>
                <a:gridCol w="722347"/>
                <a:gridCol w="721021"/>
              </a:tblGrid>
              <a:tr h="818734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Total de famílias beneficiárias do PBF com ao menos uma pessoa nascida na Venezuela e total de pessoas beneficiárias do PBF nascidas na Venezuela, </a:t>
                      </a:r>
                      <a:r>
                        <a:rPr lang="pt-BR" sz="1100" dirty="0" err="1">
                          <a:effectLst/>
                        </a:rPr>
                        <a:t>jan</a:t>
                      </a:r>
                      <a:r>
                        <a:rPr lang="pt-BR" sz="1100" dirty="0">
                          <a:effectLst/>
                        </a:rPr>
                        <a:t>/2015- set/2018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478644">
                <a:tc gridSpan="1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000">
                          <a:effectLst/>
                        </a:rPr>
                        <a:t>Fonte: DEBEN/SENARC: Folhas de Pagamento do Programa Bolsa Família e Cadastro Único; codigo do estado cadastral do membro em 3,5 e 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5191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 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jan/15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jan/16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jan/17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jan/18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set/18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0383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Total de pessoas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Total de famílias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Total de pessoas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Total de famílias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Total de pessoas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Total de famílias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Total de pessoas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Total de famílias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Total de pessoas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Total de famílias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</a:tr>
              <a:tr h="2519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Total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82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59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243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165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384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248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1.278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758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>
                          <a:effectLst/>
                        </a:rPr>
                        <a:t>5.462</a:t>
                      </a:r>
                      <a:endParaRPr lang="pt-BR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100" dirty="0">
                          <a:effectLst/>
                        </a:rPr>
                        <a:t>3.448</a:t>
                      </a:r>
                      <a:endParaRPr lang="pt-BR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28650" y="15478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014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50"/>
            <a:ext cx="9144000" cy="6863150"/>
          </a:xfrm>
          <a:prstGeom prst="rect">
            <a:avLst/>
          </a:prstGeom>
        </p:spPr>
      </p:pic>
      <p:sp>
        <p:nvSpPr>
          <p:cNvPr id="47" name="Título 1"/>
          <p:cNvSpPr txBox="1">
            <a:spLocks/>
          </p:cNvSpPr>
          <p:nvPr/>
        </p:nvSpPr>
        <p:spPr>
          <a:xfrm>
            <a:off x="95251" y="69730"/>
            <a:ext cx="8952196" cy="6484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chemeClr val="tx1"/>
                </a:solidFill>
                <a:latin typeface="+mn-lt"/>
              </a:rPr>
              <a:t>Interiorização – Programa Bolsa Família</a:t>
            </a:r>
            <a:endParaRPr lang="pt-BR" sz="36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24" name="Grupo 23"/>
          <p:cNvGrpSpPr/>
          <p:nvPr/>
        </p:nvGrpSpPr>
        <p:grpSpPr>
          <a:xfrm>
            <a:off x="749102" y="1287041"/>
            <a:ext cx="2304064" cy="1656184"/>
            <a:chOff x="1691680" y="4365104"/>
            <a:chExt cx="2304064" cy="1656184"/>
          </a:xfrm>
        </p:grpSpPr>
        <p:sp>
          <p:nvSpPr>
            <p:cNvPr id="25" name="Triângulo retângulo 24"/>
            <p:cNvSpPr/>
            <p:nvPr/>
          </p:nvSpPr>
          <p:spPr>
            <a:xfrm flipV="1">
              <a:off x="2987632" y="5589240"/>
              <a:ext cx="1008112" cy="432048"/>
            </a:xfrm>
            <a:prstGeom prst="rtTriangle">
              <a:avLst/>
            </a:prstGeom>
            <a:gradFill flip="none" rotWithShape="1">
              <a:gsLst>
                <a:gs pos="31000">
                  <a:srgbClr val="2E3616"/>
                </a:gs>
                <a:gs pos="90000">
                  <a:srgbClr val="485422"/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Trapezoide 25"/>
            <p:cNvSpPr/>
            <p:nvPr/>
          </p:nvSpPr>
          <p:spPr>
            <a:xfrm rot="5400000">
              <a:off x="2141712" y="3915072"/>
              <a:ext cx="1404000" cy="2304064"/>
            </a:xfrm>
            <a:prstGeom prst="trapezoid">
              <a:avLst>
                <a:gd name="adj" fmla="val 10676"/>
              </a:avLst>
            </a:prstGeom>
            <a:gradFill flip="none" rotWithShape="1">
              <a:gsLst>
                <a:gs pos="0">
                  <a:srgbClr val="8FA464"/>
                </a:gs>
                <a:gs pos="69000">
                  <a:srgbClr val="ACC164">
                    <a:lumMod val="40000"/>
                    <a:lumOff val="60000"/>
                  </a:srgbClr>
                </a:gs>
                <a:gs pos="100000">
                  <a:srgbClr val="7CCA62">
                    <a:lumMod val="40000"/>
                    <a:lumOff val="6000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Retângulo 26"/>
            <p:cNvSpPr/>
            <p:nvPr/>
          </p:nvSpPr>
          <p:spPr>
            <a:xfrm>
              <a:off x="1763688" y="4509120"/>
              <a:ext cx="2160240" cy="113877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Renda familiar mensal per capita igual ou menor do que</a:t>
              </a:r>
              <a:r>
                <a:rPr kumimoji="0" lang="pt-BR" sz="1700" b="1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 R$89,00</a:t>
              </a:r>
              <a:endParaRPr kumimoji="0" lang="pt-BR" sz="1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8" name="Grupo 27"/>
          <p:cNvGrpSpPr/>
          <p:nvPr/>
        </p:nvGrpSpPr>
        <p:grpSpPr>
          <a:xfrm flipH="1">
            <a:off x="5933870" y="1287041"/>
            <a:ext cx="2304064" cy="1656184"/>
            <a:chOff x="1691680" y="4365104"/>
            <a:chExt cx="2304064" cy="1656184"/>
          </a:xfrm>
        </p:grpSpPr>
        <p:sp>
          <p:nvSpPr>
            <p:cNvPr id="29" name="Triângulo retângulo 28"/>
            <p:cNvSpPr/>
            <p:nvPr/>
          </p:nvSpPr>
          <p:spPr>
            <a:xfrm flipV="1">
              <a:off x="2987632" y="5589240"/>
              <a:ext cx="1008112" cy="432048"/>
            </a:xfrm>
            <a:prstGeom prst="rtTriangle">
              <a:avLst/>
            </a:prstGeom>
            <a:gradFill flip="none" rotWithShape="1">
              <a:gsLst>
                <a:gs pos="31000">
                  <a:srgbClr val="2E3616"/>
                </a:gs>
                <a:gs pos="90000">
                  <a:srgbClr val="485422"/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0" name="Trapezoide 29"/>
            <p:cNvSpPr/>
            <p:nvPr/>
          </p:nvSpPr>
          <p:spPr>
            <a:xfrm rot="5400000">
              <a:off x="2141712" y="3915072"/>
              <a:ext cx="1404000" cy="2304064"/>
            </a:xfrm>
            <a:prstGeom prst="trapezoid">
              <a:avLst>
                <a:gd name="adj" fmla="val 10676"/>
              </a:avLst>
            </a:prstGeom>
            <a:gradFill flip="none" rotWithShape="1">
              <a:gsLst>
                <a:gs pos="0">
                  <a:srgbClr val="8FA464"/>
                </a:gs>
                <a:gs pos="69000">
                  <a:srgbClr val="ACC164">
                    <a:lumMod val="40000"/>
                    <a:lumOff val="60000"/>
                  </a:srgbClr>
                </a:gs>
                <a:gs pos="100000">
                  <a:srgbClr val="7CCA62">
                    <a:lumMod val="40000"/>
                    <a:lumOff val="6000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Retângulo 30"/>
          <p:cNvSpPr/>
          <p:nvPr/>
        </p:nvSpPr>
        <p:spPr>
          <a:xfrm>
            <a:off x="6077694" y="1457198"/>
            <a:ext cx="2160240" cy="877163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7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Renda familiar mensal per capita de</a:t>
            </a:r>
            <a:r>
              <a:rPr kumimoji="0" lang="pt-BR" sz="1700" b="1" i="0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R$89,01 a R$178,00</a:t>
            </a:r>
            <a:endParaRPr kumimoji="0" lang="pt-BR" sz="17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Título 1"/>
          <p:cNvSpPr txBox="1">
            <a:spLocks/>
          </p:cNvSpPr>
          <p:nvPr/>
        </p:nvSpPr>
        <p:spPr>
          <a:xfrm>
            <a:off x="2620217" y="868902"/>
            <a:ext cx="3554915" cy="940966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dirty="0" smtClean="0">
                <a:solidFill>
                  <a:schemeClr val="tx1"/>
                </a:solidFill>
                <a:latin typeface="+mn-lt"/>
              </a:rPr>
              <a:t>Quem pode participar?</a:t>
            </a:r>
          </a:p>
        </p:txBody>
      </p:sp>
      <p:sp>
        <p:nvSpPr>
          <p:cNvPr id="33" name="Retângulo 32"/>
          <p:cNvSpPr/>
          <p:nvPr/>
        </p:nvSpPr>
        <p:spPr>
          <a:xfrm rot="20168368">
            <a:off x="1099650" y="2790362"/>
            <a:ext cx="2898920" cy="6040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4" name="CaixaDeTexto 33"/>
          <p:cNvSpPr txBox="1"/>
          <p:nvPr/>
        </p:nvSpPr>
        <p:spPr>
          <a:xfrm rot="20170531">
            <a:off x="1049927" y="2847598"/>
            <a:ext cx="314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Situação de extrema pobreza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 rot="1369955">
            <a:off x="4990878" y="2783037"/>
            <a:ext cx="2898920" cy="6040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CaixaDeTexto 35"/>
          <p:cNvSpPr txBox="1"/>
          <p:nvPr/>
        </p:nvSpPr>
        <p:spPr>
          <a:xfrm rot="1372118">
            <a:off x="5403699" y="2794939"/>
            <a:ext cx="2327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Situação de pobreza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721300" y="4299224"/>
            <a:ext cx="2836114" cy="1120500"/>
          </a:xfrm>
          <a:prstGeom prst="rect">
            <a:avLst/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80000" tIns="180000" rIns="180000" bIns="180000" numCol="1" spcCol="1270" anchor="t" anchorCtr="0">
            <a:noAutofit/>
          </a:bodyPr>
          <a:lstStyle/>
          <a:p>
            <a:pPr marL="0" lvl="1" algn="ctr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sz="2000" b="1" kern="1200" dirty="0" smtClean="0">
                <a:solidFill>
                  <a:schemeClr val="tx1"/>
                </a:solidFill>
              </a:rPr>
              <a:t>Direito a:</a:t>
            </a:r>
          </a:p>
          <a:p>
            <a:pPr marL="0" lvl="1" algn="ctr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sz="2000" b="1" dirty="0" smtClean="0">
                <a:solidFill>
                  <a:schemeClr val="tx1"/>
                </a:solidFill>
              </a:rPr>
              <a:t>B</a:t>
            </a:r>
            <a:r>
              <a:rPr lang="pt-BR" sz="2000" b="1" kern="1200" dirty="0" smtClean="0">
                <a:solidFill>
                  <a:schemeClr val="tx1"/>
                </a:solidFill>
              </a:rPr>
              <a:t>enefício básico</a:t>
            </a:r>
          </a:p>
          <a:p>
            <a:pPr marL="0" lvl="1" algn="ctr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sz="2000" b="1" kern="1200" dirty="0" smtClean="0">
                <a:solidFill>
                  <a:schemeClr val="tx1"/>
                </a:solidFill>
              </a:rPr>
              <a:t>Benefícios variáveis</a:t>
            </a:r>
          </a:p>
        </p:txBody>
      </p:sp>
      <p:sp>
        <p:nvSpPr>
          <p:cNvPr id="38" name="Botão de ação: Documento 37">
            <a:hlinkClick r:id="" action="ppaction://noaction" highlightClick="1"/>
          </p:cNvPr>
          <p:cNvSpPr/>
          <p:nvPr/>
        </p:nvSpPr>
        <p:spPr>
          <a:xfrm>
            <a:off x="1829414" y="4047196"/>
            <a:ext cx="503864" cy="360040"/>
          </a:xfrm>
          <a:prstGeom prst="actionButton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Retângulo 38"/>
          <p:cNvSpPr/>
          <p:nvPr/>
        </p:nvSpPr>
        <p:spPr>
          <a:xfrm>
            <a:off x="4874907" y="4299223"/>
            <a:ext cx="2836114" cy="1120501"/>
          </a:xfrm>
          <a:prstGeom prst="rect">
            <a:avLst/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80000" tIns="180000" rIns="180000" bIns="180000" numCol="1" spcCol="1270" anchor="t" anchorCtr="0">
            <a:noAutofit/>
          </a:bodyPr>
          <a:lstStyle/>
          <a:p>
            <a:pPr marL="0" lvl="1" algn="ctr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sz="2000" b="1" kern="1200" dirty="0" smtClean="0">
                <a:solidFill>
                  <a:schemeClr val="tx1"/>
                </a:solidFill>
              </a:rPr>
              <a:t>Direito a:</a:t>
            </a:r>
          </a:p>
          <a:p>
            <a:pPr marL="0" lvl="1" algn="ctr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sz="2000" b="1" kern="1200" dirty="0" smtClean="0">
                <a:solidFill>
                  <a:schemeClr val="tx1"/>
                </a:solidFill>
              </a:rPr>
              <a:t>Benefícios variáveis</a:t>
            </a:r>
          </a:p>
        </p:txBody>
      </p:sp>
      <p:sp>
        <p:nvSpPr>
          <p:cNvPr id="40" name="Botão de ação: Documento 39">
            <a:hlinkClick r:id="" action="ppaction://noaction" highlightClick="1"/>
          </p:cNvPr>
          <p:cNvSpPr/>
          <p:nvPr/>
        </p:nvSpPr>
        <p:spPr>
          <a:xfrm>
            <a:off x="5983021" y="4047196"/>
            <a:ext cx="503864" cy="360040"/>
          </a:xfrm>
          <a:prstGeom prst="actionButton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232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50"/>
            <a:ext cx="9144000" cy="6863150"/>
          </a:xfrm>
          <a:prstGeom prst="rect">
            <a:avLst/>
          </a:prstGeom>
        </p:spPr>
      </p:pic>
      <p:sp>
        <p:nvSpPr>
          <p:cNvPr id="47" name="Título 1"/>
          <p:cNvSpPr txBox="1">
            <a:spLocks/>
          </p:cNvSpPr>
          <p:nvPr/>
        </p:nvSpPr>
        <p:spPr>
          <a:xfrm>
            <a:off x="95251" y="69730"/>
            <a:ext cx="8952196" cy="6484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chemeClr val="tx1"/>
                </a:solidFill>
                <a:latin typeface="+mn-lt"/>
              </a:rPr>
              <a:t>Interiorização – Programa Bolsa Família</a:t>
            </a:r>
            <a:endParaRPr lang="pt-BR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1" name="Espaço Reservado para Conteúdo 4"/>
          <p:cNvSpPr txBox="1">
            <a:spLocks/>
          </p:cNvSpPr>
          <p:nvPr/>
        </p:nvSpPr>
        <p:spPr>
          <a:xfrm>
            <a:off x="95251" y="718187"/>
            <a:ext cx="9036496" cy="45135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pt-BR" sz="2400" dirty="0" smtClean="0"/>
              <a:t>                                    Tipos de Benefício</a:t>
            </a:r>
          </a:p>
          <a:p>
            <a:pPr marL="457200" lvl="1" indent="0">
              <a:buNone/>
            </a:pPr>
            <a:endParaRPr lang="pt-BR" sz="2400" b="1" dirty="0" smtClean="0">
              <a:solidFill>
                <a:srgbClr val="0070C0"/>
              </a:solidFill>
            </a:endParaRPr>
          </a:p>
          <a:p>
            <a:pPr lvl="1"/>
            <a:r>
              <a:rPr lang="pt-BR" sz="2400" b="1" dirty="0" smtClean="0">
                <a:solidFill>
                  <a:srgbClr val="0070C0"/>
                </a:solidFill>
              </a:rPr>
              <a:t>Benefício Básico </a:t>
            </a:r>
          </a:p>
          <a:p>
            <a:pPr lvl="1"/>
            <a:r>
              <a:rPr lang="pt-BR" sz="2400" b="1" dirty="0" smtClean="0">
                <a:solidFill>
                  <a:schemeClr val="accent3">
                    <a:lumMod val="75000"/>
                  </a:schemeClr>
                </a:solidFill>
              </a:rPr>
              <a:t>Benefícios Variáveis</a:t>
            </a:r>
          </a:p>
          <a:p>
            <a:pPr lvl="2"/>
            <a:r>
              <a:rPr lang="pt-BR" dirty="0" smtClean="0"/>
              <a:t>0 a 15 anos</a:t>
            </a:r>
          </a:p>
          <a:p>
            <a:pPr lvl="2"/>
            <a:r>
              <a:rPr lang="pt-BR" dirty="0" smtClean="0"/>
              <a:t>Gestante</a:t>
            </a:r>
          </a:p>
          <a:p>
            <a:pPr lvl="2"/>
            <a:r>
              <a:rPr lang="pt-BR" dirty="0" smtClean="0"/>
              <a:t>Nutriz</a:t>
            </a:r>
          </a:p>
          <a:p>
            <a:pPr lvl="2"/>
            <a:endParaRPr lang="pt-BR" b="1" dirty="0" smtClean="0"/>
          </a:p>
          <a:p>
            <a:pPr lvl="1"/>
            <a:endParaRPr lang="pt-BR" b="1" dirty="0" smtClean="0"/>
          </a:p>
          <a:p>
            <a:pPr marL="457200" lvl="1" indent="0">
              <a:buNone/>
            </a:pPr>
            <a:endParaRPr lang="pt-BR" b="1" dirty="0"/>
          </a:p>
          <a:p>
            <a:pPr marL="457200" lvl="1" indent="0">
              <a:buNone/>
            </a:pPr>
            <a:endParaRPr lang="pt-BR" b="1" dirty="0" smtClean="0"/>
          </a:p>
        </p:txBody>
      </p:sp>
      <p:sp>
        <p:nvSpPr>
          <p:cNvPr id="22" name="Elipse 21"/>
          <p:cNvSpPr/>
          <p:nvPr/>
        </p:nvSpPr>
        <p:spPr>
          <a:xfrm>
            <a:off x="5748184" y="1526886"/>
            <a:ext cx="1836873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R$ 89,00</a:t>
            </a:r>
            <a:endParaRPr lang="pt-BR" sz="2400" dirty="0"/>
          </a:p>
        </p:txBody>
      </p:sp>
      <p:sp>
        <p:nvSpPr>
          <p:cNvPr id="23" name="Elipse 22"/>
          <p:cNvSpPr/>
          <p:nvPr/>
        </p:nvSpPr>
        <p:spPr>
          <a:xfrm>
            <a:off x="5748184" y="2895038"/>
            <a:ext cx="1872208" cy="683063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R$ 41,00</a:t>
            </a:r>
            <a:endParaRPr lang="pt-BR" sz="2400" dirty="0"/>
          </a:p>
        </p:txBody>
      </p:sp>
      <p:sp>
        <p:nvSpPr>
          <p:cNvPr id="41" name="Seta para a Direita 12"/>
          <p:cNvSpPr/>
          <p:nvPr/>
        </p:nvSpPr>
        <p:spPr>
          <a:xfrm>
            <a:off x="3229261" y="2703517"/>
            <a:ext cx="1978863" cy="1194453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5 por família</a:t>
            </a:r>
            <a:endParaRPr lang="pt-BR" b="1" dirty="0"/>
          </a:p>
        </p:txBody>
      </p:sp>
      <p:sp>
        <p:nvSpPr>
          <p:cNvPr id="42" name="Seta para a Direita 12"/>
          <p:cNvSpPr/>
          <p:nvPr/>
        </p:nvSpPr>
        <p:spPr>
          <a:xfrm>
            <a:off x="3605046" y="4181933"/>
            <a:ext cx="1603078" cy="699889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2</a:t>
            </a:r>
            <a:r>
              <a:rPr lang="pt-BR" dirty="0" smtClean="0"/>
              <a:t> por família</a:t>
            </a:r>
            <a:endParaRPr lang="pt-BR" dirty="0"/>
          </a:p>
        </p:txBody>
      </p:sp>
      <p:sp>
        <p:nvSpPr>
          <p:cNvPr id="43" name="CaixaDeTexto 42"/>
          <p:cNvSpPr txBox="1"/>
          <p:nvPr/>
        </p:nvSpPr>
        <p:spPr>
          <a:xfrm>
            <a:off x="815636" y="4293693"/>
            <a:ext cx="26032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2400" b="1" dirty="0" smtClean="0">
                <a:solidFill>
                  <a:schemeClr val="accent2">
                    <a:lumMod val="75000"/>
                  </a:schemeClr>
                </a:solidFill>
              </a:rPr>
              <a:t>Benefício Jovem </a:t>
            </a:r>
          </a:p>
          <a:p>
            <a:r>
              <a:rPr lang="pt-BR" sz="1600" b="1" dirty="0" smtClean="0">
                <a:solidFill>
                  <a:schemeClr val="accent2">
                    <a:lumMod val="75000"/>
                  </a:schemeClr>
                </a:solidFill>
              </a:rPr>
              <a:t>(16 e 17 anos) </a:t>
            </a:r>
            <a:endParaRPr lang="pt-BR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4" name="CaixaDeTexto 43"/>
          <p:cNvSpPr txBox="1"/>
          <p:nvPr/>
        </p:nvSpPr>
        <p:spPr>
          <a:xfrm>
            <a:off x="191289" y="5206051"/>
            <a:ext cx="66331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2400" b="1" dirty="0" smtClean="0"/>
              <a:t>- Benefício </a:t>
            </a:r>
            <a:r>
              <a:rPr lang="pt-BR" sz="2400" b="1" dirty="0"/>
              <a:t>para Superação da Extrema </a:t>
            </a:r>
            <a:r>
              <a:rPr lang="pt-BR" sz="2400" b="1" dirty="0" smtClean="0"/>
              <a:t>Pobreza </a:t>
            </a:r>
            <a:endParaRPr lang="pt-BR" sz="2400" b="1" dirty="0"/>
          </a:p>
        </p:txBody>
      </p:sp>
      <p:sp>
        <p:nvSpPr>
          <p:cNvPr id="45" name="Elipse 44"/>
          <p:cNvSpPr/>
          <p:nvPr/>
        </p:nvSpPr>
        <p:spPr>
          <a:xfrm>
            <a:off x="5900584" y="4176467"/>
            <a:ext cx="1944216" cy="576064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 smtClean="0"/>
              <a:t>R$ 48,00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2655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3150"/>
          </a:xfrm>
          <a:prstGeom prst="rect">
            <a:avLst/>
          </a:prstGeom>
        </p:spPr>
      </p:pic>
      <p:sp>
        <p:nvSpPr>
          <p:cNvPr id="47" name="Título 1"/>
          <p:cNvSpPr txBox="1">
            <a:spLocks/>
          </p:cNvSpPr>
          <p:nvPr/>
        </p:nvSpPr>
        <p:spPr>
          <a:xfrm>
            <a:off x="95251" y="69730"/>
            <a:ext cx="8952196" cy="6484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chemeClr val="tx1"/>
                </a:solidFill>
                <a:latin typeface="+mn-lt"/>
              </a:rPr>
              <a:t>Interiorização – Programa Bolsa Família</a:t>
            </a:r>
            <a:endParaRPr lang="pt-BR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6074" y="813102"/>
            <a:ext cx="8210549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Orientações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importantes para os beneficiários estrangeiros: </a:t>
            </a:r>
          </a:p>
        </p:txBody>
      </p:sp>
      <p:sp>
        <p:nvSpPr>
          <p:cNvPr id="15" name="Triângulo isósceles 14"/>
          <p:cNvSpPr/>
          <p:nvPr/>
        </p:nvSpPr>
        <p:spPr bwMode="auto">
          <a:xfrm rot="6655335">
            <a:off x="195948" y="1898546"/>
            <a:ext cx="304800" cy="304800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riângulo isósceles 15"/>
          <p:cNvSpPr/>
          <p:nvPr/>
        </p:nvSpPr>
        <p:spPr bwMode="auto">
          <a:xfrm rot="6655335">
            <a:off x="234211" y="3305705"/>
            <a:ext cx="304800" cy="304800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riângulo isósceles 16"/>
          <p:cNvSpPr/>
          <p:nvPr/>
        </p:nvSpPr>
        <p:spPr bwMode="auto">
          <a:xfrm rot="6655335">
            <a:off x="234210" y="2537862"/>
            <a:ext cx="304800" cy="304800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16035" y="1715044"/>
            <a:ext cx="8412529" cy="55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seleção é comunicada por meio de carta, enviada ao endereço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cadastrado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71465" y="2460317"/>
            <a:ext cx="7871807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cartão:   -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enviado para o endereço informado no momento do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cadastramento</a:t>
            </a:r>
          </a:p>
          <a:p>
            <a:pPr algn="just">
              <a:lnSpc>
                <a:spcPct val="107000"/>
              </a:lnSpc>
            </a:pP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-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uso pessoal e intransferível (em nome do RF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15053" y="4898339"/>
            <a:ext cx="8016999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Pode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acumular até 3 meses de benefício sem sacar. Depois deste prazo, poderá perder parcelas. </a:t>
            </a:r>
            <a:endParaRPr lang="pt-B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71464" y="3292402"/>
            <a:ext cx="7871807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monitorar se foi beneficiado pois pode haver problemas na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entrega</a:t>
            </a: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1956120" y="4393885"/>
            <a:ext cx="4929236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Atendimento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CAIXA ao Cidadão (0800 726 0207</a:t>
            </a: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pt-BR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riângulo isósceles 25"/>
          <p:cNvSpPr/>
          <p:nvPr/>
        </p:nvSpPr>
        <p:spPr bwMode="auto">
          <a:xfrm rot="6655335">
            <a:off x="230973" y="3876775"/>
            <a:ext cx="304800" cy="304800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Triângulo isósceles 26"/>
          <p:cNvSpPr/>
          <p:nvPr/>
        </p:nvSpPr>
        <p:spPr bwMode="auto">
          <a:xfrm rot="6655335">
            <a:off x="311088" y="4937525"/>
            <a:ext cx="304800" cy="304800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71464" y="3826847"/>
            <a:ext cx="8060588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1º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saque: ligar no Atendimento CAIXA ao Cidadão para desbloquear o cartão e cadastrar senha</a:t>
            </a: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58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3150"/>
          </a:xfrm>
          <a:prstGeom prst="rect">
            <a:avLst/>
          </a:prstGeom>
        </p:spPr>
      </p:pic>
      <p:sp>
        <p:nvSpPr>
          <p:cNvPr id="47" name="Título 1"/>
          <p:cNvSpPr txBox="1">
            <a:spLocks/>
          </p:cNvSpPr>
          <p:nvPr/>
        </p:nvSpPr>
        <p:spPr>
          <a:xfrm>
            <a:off x="95251" y="69730"/>
            <a:ext cx="8952196" cy="6484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chemeClr val="tx1"/>
                </a:solidFill>
                <a:latin typeface="+mn-lt"/>
              </a:rPr>
              <a:t>Interiorização – Programa Bolsa Família</a:t>
            </a:r>
            <a:endParaRPr lang="pt-BR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6074" y="765477"/>
            <a:ext cx="8210549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Orientações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importantes para os beneficiários estrangeiros: </a:t>
            </a: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285750" y="4514850"/>
            <a:ext cx="8467725" cy="874005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19" name="Retângulo 18"/>
          <p:cNvSpPr/>
          <p:nvPr/>
        </p:nvSpPr>
        <p:spPr>
          <a:xfrm>
            <a:off x="2609850" y="2204480"/>
            <a:ext cx="3895725" cy="2232878"/>
          </a:xfrm>
          <a:prstGeom prst="rect">
            <a:avLst/>
          </a:prstGeom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spcFirstLastPara="0" vert="horz" wrap="square" lIns="180000" tIns="180000" rIns="180000" bIns="180000" numCol="1" spcCol="1270" anchor="t" anchorCtr="0">
            <a:noAutofit/>
          </a:bodyPr>
          <a:lstStyle/>
          <a:p>
            <a:pPr marL="0" lvl="1" algn="ctr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pt-BR" sz="2000" b="1" kern="1200" dirty="0" smtClean="0">
              <a:solidFill>
                <a:schemeClr val="tx1"/>
              </a:solidFill>
            </a:endParaRPr>
          </a:p>
        </p:txBody>
      </p:sp>
      <p:sp>
        <p:nvSpPr>
          <p:cNvPr id="20" name="Botão de ação: Documento 19">
            <a:hlinkClick r:id="" action="ppaction://noaction" highlightClick="1"/>
          </p:cNvPr>
          <p:cNvSpPr/>
          <p:nvPr/>
        </p:nvSpPr>
        <p:spPr>
          <a:xfrm>
            <a:off x="4235317" y="1846676"/>
            <a:ext cx="503864" cy="360040"/>
          </a:xfrm>
          <a:prstGeom prst="actionButtonDocumen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de cantos arredondados 20">
            <a:hlinkClick r:id="rId3" action="ppaction://hlinksldjump"/>
          </p:cNvPr>
          <p:cNvSpPr/>
          <p:nvPr/>
        </p:nvSpPr>
        <p:spPr>
          <a:xfrm>
            <a:off x="3624478" y="1291470"/>
            <a:ext cx="1790700" cy="55520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  <a:effectLst/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-465924"/>
              <a:satOff val="-3587"/>
              <a:lumOff val="147"/>
              <a:alphaOff val="0"/>
            </a:schemeClr>
          </a:fillRef>
          <a:effectRef idx="1">
            <a:schemeClr val="accent3">
              <a:hueOff val="-465924"/>
              <a:satOff val="-3587"/>
              <a:lumOff val="147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0904" tIns="360000" rIns="120904" bIns="360000" numCol="1" spcCol="1270" anchor="ctr" anchorCtr="0">
            <a:noAutofit/>
          </a:bodyPr>
          <a:lstStyle/>
          <a:p>
            <a:pPr algn="ctr" defTabSz="755650">
              <a:spcBef>
                <a:spcPct val="0"/>
              </a:spcBef>
            </a:pPr>
            <a:r>
              <a:rPr lang="pt-BR" sz="1700" b="1" dirty="0" smtClean="0">
                <a:solidFill>
                  <a:schemeClr val="tx1"/>
                </a:solidFill>
              </a:rPr>
              <a:t>Canais de Saque</a:t>
            </a:r>
            <a:endParaRPr lang="pt-BR" sz="1700" b="1" dirty="0">
              <a:solidFill>
                <a:schemeClr val="tx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3246244" y="2270482"/>
            <a:ext cx="3161849" cy="2166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solidFill>
                  <a:srgbClr val="009999"/>
                </a:solidFill>
              </a:rPr>
              <a:t>Agências bancárias da CAIXA;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pt-BR" dirty="0">
              <a:solidFill>
                <a:srgbClr val="009999"/>
              </a:solidFill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solidFill>
                  <a:srgbClr val="009999"/>
                </a:solidFill>
              </a:rPr>
              <a:t>Caixas eletrônicos da CAIXA;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pt-BR" dirty="0">
              <a:solidFill>
                <a:srgbClr val="009999"/>
              </a:solidFill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solidFill>
                  <a:srgbClr val="009999"/>
                </a:solidFill>
              </a:rPr>
              <a:t>Rede lotérica;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pt-BR" dirty="0">
              <a:solidFill>
                <a:srgbClr val="009999"/>
              </a:solidFill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solidFill>
                  <a:srgbClr val="009999"/>
                </a:solidFill>
              </a:rPr>
              <a:t>Estabelecimentos CAIXA AQUI </a:t>
            </a:r>
          </a:p>
        </p:txBody>
      </p:sp>
      <p:sp>
        <p:nvSpPr>
          <p:cNvPr id="23" name="Triângulo isósceles 22"/>
          <p:cNvSpPr/>
          <p:nvPr/>
        </p:nvSpPr>
        <p:spPr bwMode="auto">
          <a:xfrm rot="6655335">
            <a:off x="2897070" y="2327291"/>
            <a:ext cx="304800" cy="304800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4" name="Triângulo isósceles 23"/>
          <p:cNvSpPr/>
          <p:nvPr/>
        </p:nvSpPr>
        <p:spPr bwMode="auto">
          <a:xfrm rot="6655335">
            <a:off x="2851684" y="3552017"/>
            <a:ext cx="304800" cy="304800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riângulo isósceles 24"/>
          <p:cNvSpPr/>
          <p:nvPr/>
        </p:nvSpPr>
        <p:spPr bwMode="auto">
          <a:xfrm rot="6655335">
            <a:off x="2854921" y="2937413"/>
            <a:ext cx="304800" cy="304800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Triângulo isósceles 27"/>
          <p:cNvSpPr/>
          <p:nvPr/>
        </p:nvSpPr>
        <p:spPr bwMode="auto">
          <a:xfrm rot="6655335">
            <a:off x="2870446" y="4088183"/>
            <a:ext cx="304800" cy="304800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44308" y="4558476"/>
            <a:ext cx="8054080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 orientar os beneficiários </a:t>
            </a:r>
            <a:r>
              <a:rPr lang="pt-B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ao sacarem 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benefício nas lotéricas e CAIXA </a:t>
            </a:r>
            <a:r>
              <a:rPr lang="pt-B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AQUI, 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podem ser obrigados a comprar produtos e/ou mercadorias pelo estabelecimento, nem ser retido para cobrança de taxas pela realização de serviços de qualquer espécie.</a:t>
            </a:r>
            <a:endParaRPr lang="pt-B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973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  <p:bldP spid="25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3150"/>
          </a:xfrm>
          <a:prstGeom prst="rect">
            <a:avLst/>
          </a:prstGeom>
        </p:spPr>
      </p:pic>
      <p:sp>
        <p:nvSpPr>
          <p:cNvPr id="47" name="Título 1"/>
          <p:cNvSpPr txBox="1">
            <a:spLocks/>
          </p:cNvSpPr>
          <p:nvPr/>
        </p:nvSpPr>
        <p:spPr>
          <a:xfrm>
            <a:off x="95251" y="69730"/>
            <a:ext cx="8952196" cy="6484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chemeClr val="tx1"/>
                </a:solidFill>
                <a:latin typeface="+mn-lt"/>
              </a:rPr>
              <a:t>Interiorização – Programa Bolsa Família</a:t>
            </a:r>
            <a:endParaRPr lang="pt-BR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6074" y="765477"/>
            <a:ext cx="8210549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Orientações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importantes para os beneficiários estrangeiros: </a:t>
            </a:r>
          </a:p>
        </p:txBody>
      </p:sp>
      <p:sp>
        <p:nvSpPr>
          <p:cNvPr id="15" name="Triângulo isósceles 14"/>
          <p:cNvSpPr/>
          <p:nvPr/>
        </p:nvSpPr>
        <p:spPr bwMode="auto">
          <a:xfrm rot="6655335">
            <a:off x="575046" y="1840754"/>
            <a:ext cx="304800" cy="304800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riângulo isósceles 15"/>
          <p:cNvSpPr/>
          <p:nvPr/>
        </p:nvSpPr>
        <p:spPr bwMode="auto">
          <a:xfrm rot="6655335">
            <a:off x="575046" y="3494035"/>
            <a:ext cx="304800" cy="304800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riângulo isósceles 16"/>
          <p:cNvSpPr/>
          <p:nvPr/>
        </p:nvSpPr>
        <p:spPr bwMode="auto">
          <a:xfrm rot="6655335">
            <a:off x="575046" y="2705831"/>
            <a:ext cx="304800" cy="304800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riângulo isósceles 25"/>
          <p:cNvSpPr/>
          <p:nvPr/>
        </p:nvSpPr>
        <p:spPr bwMode="auto">
          <a:xfrm rot="6655335">
            <a:off x="575045" y="4206038"/>
            <a:ext cx="304800" cy="304800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1146689" y="4062383"/>
            <a:ext cx="807785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Calendário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pagamentos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(datas de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acordo com o último dígito do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NIS)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064365" y="1779383"/>
            <a:ext cx="74156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beneficiário deve manter o cadastro atualizado no mínimo a cada 24 meses</a:t>
            </a:r>
            <a:endParaRPr lang="pt-BR" dirty="0"/>
          </a:p>
        </p:txBody>
      </p:sp>
      <p:sp>
        <p:nvSpPr>
          <p:cNvPr id="31" name="Retângulo 30"/>
          <p:cNvSpPr/>
          <p:nvPr/>
        </p:nvSpPr>
        <p:spPr>
          <a:xfrm>
            <a:off x="1146690" y="2599611"/>
            <a:ext cx="72509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Informar sobre o processo de Averiguação e Revisão Cadastral</a:t>
            </a:r>
            <a:endParaRPr lang="pt-BR" dirty="0"/>
          </a:p>
        </p:txBody>
      </p:sp>
      <p:sp>
        <p:nvSpPr>
          <p:cNvPr id="32" name="Retângulo 31"/>
          <p:cNvSpPr/>
          <p:nvPr/>
        </p:nvSpPr>
        <p:spPr>
          <a:xfrm>
            <a:off x="1146689" y="3348868"/>
            <a:ext cx="7438063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Importância do </a:t>
            </a: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extrato </a:t>
            </a:r>
            <a:r>
              <a:rPr lang="pt-BR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</a:t>
            </a:r>
            <a:r>
              <a:rPr lang="pt-BR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pagamento</a:t>
            </a:r>
            <a:endParaRPr lang="pt-BR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1219200" y="4775898"/>
            <a:ext cx="6553200" cy="388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Compromissos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nas áreas de saúde e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educação (condicionalidades). </a:t>
            </a: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riângulo isósceles 33"/>
          <p:cNvSpPr/>
          <p:nvPr/>
        </p:nvSpPr>
        <p:spPr bwMode="auto">
          <a:xfrm rot="6655335">
            <a:off x="585049" y="4820271"/>
            <a:ext cx="304800" cy="304800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445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6" grpId="0" animBg="1"/>
      <p:bldP spid="3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3150"/>
          </a:xfrm>
          <a:prstGeom prst="rect">
            <a:avLst/>
          </a:prstGeom>
        </p:spPr>
      </p:pic>
      <p:sp>
        <p:nvSpPr>
          <p:cNvPr id="47" name="Título 1"/>
          <p:cNvSpPr txBox="1">
            <a:spLocks/>
          </p:cNvSpPr>
          <p:nvPr/>
        </p:nvSpPr>
        <p:spPr>
          <a:xfrm>
            <a:off x="95251" y="69730"/>
            <a:ext cx="8952196" cy="6484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chemeClr val="tx1"/>
                </a:solidFill>
                <a:latin typeface="+mn-lt"/>
              </a:rPr>
              <a:t>Interiorização – Programa Bolsa Família</a:t>
            </a:r>
            <a:endParaRPr lang="pt-BR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6074" y="765477"/>
            <a:ext cx="8210549" cy="48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Condicionalidades</a:t>
            </a:r>
            <a:endParaRPr lang="pt-B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riângulo isósceles 15"/>
          <p:cNvSpPr/>
          <p:nvPr/>
        </p:nvSpPr>
        <p:spPr bwMode="auto">
          <a:xfrm rot="6655335">
            <a:off x="575046" y="3341635"/>
            <a:ext cx="304800" cy="304800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riângulo isósceles 16"/>
          <p:cNvSpPr/>
          <p:nvPr/>
        </p:nvSpPr>
        <p:spPr bwMode="auto">
          <a:xfrm rot="6655335">
            <a:off x="575046" y="2705831"/>
            <a:ext cx="304800" cy="304800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riângulo isósceles 25"/>
          <p:cNvSpPr/>
          <p:nvPr/>
        </p:nvSpPr>
        <p:spPr bwMode="auto">
          <a:xfrm rot="6655335">
            <a:off x="575045" y="4453688"/>
            <a:ext cx="304800" cy="304800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575825" y="2483472"/>
            <a:ext cx="65202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eaLnBrk="1" hangingPunct="1">
              <a:spcBef>
                <a:spcPts val="600"/>
              </a:spcBef>
              <a:defRPr/>
            </a:pPr>
            <a:r>
              <a:rPr lang="pt-BR" sz="2000" dirty="0" smtClean="0">
                <a:latin typeface="Calibri" charset="0"/>
                <a:cs typeface="Arial" charset="0"/>
              </a:rPr>
              <a:t>Acompanhamento </a:t>
            </a:r>
            <a:r>
              <a:rPr lang="pt-BR" sz="2000" dirty="0">
                <a:latin typeface="Calibri" charset="0"/>
                <a:cs typeface="Arial" charset="0"/>
              </a:rPr>
              <a:t>do calendário vacinal, do crescimento </a:t>
            </a:r>
            <a:r>
              <a:rPr lang="pt-BR" sz="2000" dirty="0" smtClean="0">
                <a:latin typeface="Calibri" charset="0"/>
                <a:cs typeface="Arial" charset="0"/>
              </a:rPr>
              <a:t>e </a:t>
            </a:r>
            <a:r>
              <a:rPr lang="pt-BR" sz="2000" dirty="0">
                <a:latin typeface="Calibri" charset="0"/>
                <a:cs typeface="Arial" charset="0"/>
              </a:rPr>
              <a:t>desenvolvimento de crianças menores de 7 anos; 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313800" y="1261609"/>
            <a:ext cx="63713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Objetivo: </a:t>
            </a:r>
            <a:endParaRPr lang="pt-BR" sz="2000" b="1" dirty="0" smtClean="0"/>
          </a:p>
          <a:p>
            <a:r>
              <a:rPr lang="pt-BR" sz="2000" b="1" dirty="0" smtClean="0"/>
              <a:t>Estimular </a:t>
            </a:r>
            <a:r>
              <a:rPr lang="pt-BR" sz="2000" b="1" dirty="0"/>
              <a:t>o exercício dos direitos sociais </a:t>
            </a:r>
            <a:r>
              <a:rPr lang="pt-BR" sz="2000" b="1" dirty="0" smtClean="0"/>
              <a:t>básicos</a:t>
            </a:r>
            <a:endParaRPr lang="pt-BR" sz="2000" b="1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9" t="34843" r="58891" b="40385"/>
          <a:stretch>
            <a:fillRect/>
          </a:stretch>
        </p:blipFill>
        <p:spPr bwMode="auto">
          <a:xfrm>
            <a:off x="7439025" y="954496"/>
            <a:ext cx="901030" cy="84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09" t="34843" r="42557" b="40385"/>
          <a:stretch>
            <a:fillRect/>
          </a:stretch>
        </p:blipFill>
        <p:spPr bwMode="auto">
          <a:xfrm>
            <a:off x="7451725" y="2060654"/>
            <a:ext cx="901030" cy="84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75" t="34843" r="26334" b="40385"/>
          <a:stretch>
            <a:fillRect/>
          </a:stretch>
        </p:blipFill>
        <p:spPr bwMode="auto">
          <a:xfrm>
            <a:off x="7438696" y="3218271"/>
            <a:ext cx="899772" cy="84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 descr="C:\Users\luciana.seabra\Pictures\sem titulo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697" b="84943"/>
          <a:stretch>
            <a:fillRect/>
          </a:stretch>
        </p:blipFill>
        <p:spPr bwMode="auto">
          <a:xfrm>
            <a:off x="7447079" y="4405526"/>
            <a:ext cx="913614" cy="88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313800" y="2080935"/>
            <a:ext cx="8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t-BR" b="1" dirty="0">
                <a:latin typeface="Calibri" charset="0"/>
                <a:cs typeface="Arial" charset="0"/>
              </a:rPr>
              <a:t> Saúde </a:t>
            </a:r>
          </a:p>
        </p:txBody>
      </p:sp>
      <p:sp>
        <p:nvSpPr>
          <p:cNvPr id="4" name="Retângulo 3"/>
          <p:cNvSpPr/>
          <p:nvPr/>
        </p:nvSpPr>
        <p:spPr>
          <a:xfrm>
            <a:off x="1104079" y="4405526"/>
            <a:ext cx="5763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t-BR" sz="2000" dirty="0" smtClean="0">
                <a:latin typeface="Calibri" charset="0"/>
                <a:cs typeface="Arial" charset="0"/>
              </a:rPr>
              <a:t>Frequência </a:t>
            </a:r>
            <a:r>
              <a:rPr lang="pt-BR" sz="2000" dirty="0">
                <a:latin typeface="Calibri" charset="0"/>
                <a:cs typeface="Arial" charset="0"/>
              </a:rPr>
              <a:t>escolar mensal mínima de: </a:t>
            </a:r>
          </a:p>
          <a:p>
            <a:pPr marL="1428750" lvl="2" indent="-514350">
              <a:buFont typeface="Arial" panose="020B0604020202020204" pitchFamily="34" charset="0"/>
              <a:buChar char="–"/>
              <a:defRPr/>
            </a:pPr>
            <a:r>
              <a:rPr lang="pt-BR" sz="2000" dirty="0">
                <a:latin typeface="Calibri" charset="0"/>
                <a:cs typeface="Arial" charset="0"/>
              </a:rPr>
              <a:t> </a:t>
            </a:r>
            <a:r>
              <a:rPr lang="pt-BR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85% para faixa etária de 6 a 15 anos; </a:t>
            </a:r>
          </a:p>
          <a:p>
            <a:pPr marL="1428750" lvl="2" indent="-514350">
              <a:buFont typeface="Arial" panose="020B0604020202020204" pitchFamily="34" charset="0"/>
              <a:buChar char="–"/>
              <a:defRPr/>
            </a:pPr>
            <a:r>
              <a:rPr lang="pt-BR" sz="2000" dirty="0">
                <a:latin typeface="Calibri" panose="020F0502020204030204" pitchFamily="34" charset="0"/>
                <a:ea typeface="ＭＳ Ｐゴシック" panose="020B0600070205080204" pitchFamily="34" charset="-128"/>
              </a:rPr>
              <a:t> 75% para jovens de 16 e 17 anos (BVJ). </a:t>
            </a:r>
          </a:p>
        </p:txBody>
      </p:sp>
      <p:sp>
        <p:nvSpPr>
          <p:cNvPr id="6" name="Retângulo 5"/>
          <p:cNvSpPr/>
          <p:nvPr/>
        </p:nvSpPr>
        <p:spPr>
          <a:xfrm>
            <a:off x="575825" y="3347351"/>
            <a:ext cx="40779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600"/>
              </a:spcBef>
              <a:defRPr/>
            </a:pPr>
            <a:r>
              <a:rPr lang="pt-BR" sz="2000" dirty="0">
                <a:latin typeface="Calibri" charset="0"/>
                <a:cs typeface="Arial" charset="0"/>
              </a:rPr>
              <a:t>Pré-natal para gestantes. </a:t>
            </a:r>
          </a:p>
        </p:txBody>
      </p:sp>
      <p:sp>
        <p:nvSpPr>
          <p:cNvPr id="7" name="Retângulo 6"/>
          <p:cNvSpPr/>
          <p:nvPr/>
        </p:nvSpPr>
        <p:spPr>
          <a:xfrm>
            <a:off x="466074" y="3939587"/>
            <a:ext cx="1081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pt-BR" b="1" dirty="0">
                <a:latin typeface="Calibri" charset="0"/>
                <a:cs typeface="Arial" charset="0"/>
              </a:rPr>
              <a:t>Educação</a:t>
            </a:r>
          </a:p>
        </p:txBody>
      </p:sp>
    </p:spTree>
    <p:extLst>
      <p:ext uri="{BB962C8B-B14F-4D97-AF65-F5344CB8AC3E}">
        <p14:creationId xmlns:p14="http://schemas.microsoft.com/office/powerpoint/2010/main" val="198245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315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5470004" y="189743"/>
            <a:ext cx="3547483" cy="5992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dirty="0">
                <a:solidFill>
                  <a:schemeClr val="tx1"/>
                </a:solidFill>
                <a:latin typeface="+mn-lt"/>
              </a:rPr>
              <a:t>O Cadastro </a:t>
            </a:r>
            <a:r>
              <a:rPr lang="pt-BR" sz="3600" dirty="0" smtClean="0">
                <a:solidFill>
                  <a:schemeClr val="tx1"/>
                </a:solidFill>
                <a:latin typeface="+mn-lt"/>
              </a:rPr>
              <a:t>Único</a:t>
            </a:r>
            <a:endParaRPr lang="pt-BR" sz="36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5" name="Grupo 22"/>
          <p:cNvGrpSpPr/>
          <p:nvPr/>
        </p:nvGrpSpPr>
        <p:grpSpPr>
          <a:xfrm>
            <a:off x="409574" y="1659278"/>
            <a:ext cx="6106642" cy="586339"/>
            <a:chOff x="539552" y="1364171"/>
            <a:chExt cx="6336704" cy="884054"/>
          </a:xfrm>
        </p:grpSpPr>
        <p:sp>
          <p:nvSpPr>
            <p:cNvPr id="6" name="Retângulo 5"/>
            <p:cNvSpPr/>
            <p:nvPr/>
          </p:nvSpPr>
          <p:spPr>
            <a:xfrm>
              <a:off x="3923928" y="1482952"/>
              <a:ext cx="2952328" cy="579600"/>
            </a:xfrm>
            <a:prstGeom prst="rect">
              <a:avLst/>
            </a:prstGeom>
            <a:ln w="12700"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lvl="0" algn="ctr"/>
              <a:r>
                <a:rPr lang="pt-BR" sz="2400" dirty="0" smtClean="0">
                  <a:solidFill>
                    <a:schemeClr val="accent2"/>
                  </a:solidFill>
                </a:rPr>
                <a:t>pessoas cadastradas</a:t>
              </a:r>
              <a:endParaRPr lang="pt-BR" sz="2400" dirty="0">
                <a:solidFill>
                  <a:schemeClr val="accent2"/>
                </a:solidFill>
              </a:endParaRPr>
            </a:p>
          </p:txBody>
        </p:sp>
        <p:sp>
          <p:nvSpPr>
            <p:cNvPr id="7" name="Forma livre 11"/>
            <p:cNvSpPr/>
            <p:nvPr/>
          </p:nvSpPr>
          <p:spPr>
            <a:xfrm>
              <a:off x="539552" y="1364171"/>
              <a:ext cx="3419872" cy="884054"/>
            </a:xfrm>
            <a:custGeom>
              <a:avLst/>
              <a:gdLst>
                <a:gd name="connsiteX0" fmla="*/ 0 w 4267200"/>
                <a:gd name="connsiteY0" fmla="*/ 166583 h 999476"/>
                <a:gd name="connsiteX1" fmla="*/ 166583 w 4267200"/>
                <a:gd name="connsiteY1" fmla="*/ 0 h 999476"/>
                <a:gd name="connsiteX2" fmla="*/ 4100617 w 4267200"/>
                <a:gd name="connsiteY2" fmla="*/ 0 h 999476"/>
                <a:gd name="connsiteX3" fmla="*/ 4267200 w 4267200"/>
                <a:gd name="connsiteY3" fmla="*/ 166583 h 999476"/>
                <a:gd name="connsiteX4" fmla="*/ 4267200 w 4267200"/>
                <a:gd name="connsiteY4" fmla="*/ 832893 h 999476"/>
                <a:gd name="connsiteX5" fmla="*/ 4100617 w 4267200"/>
                <a:gd name="connsiteY5" fmla="*/ 999476 h 999476"/>
                <a:gd name="connsiteX6" fmla="*/ 166583 w 4267200"/>
                <a:gd name="connsiteY6" fmla="*/ 999476 h 999476"/>
                <a:gd name="connsiteX7" fmla="*/ 0 w 4267200"/>
                <a:gd name="connsiteY7" fmla="*/ 832893 h 999476"/>
                <a:gd name="connsiteX8" fmla="*/ 0 w 4267200"/>
                <a:gd name="connsiteY8" fmla="*/ 166583 h 99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999476">
                  <a:moveTo>
                    <a:pt x="0" y="166583"/>
                  </a:moveTo>
                  <a:cubicBezTo>
                    <a:pt x="0" y="74582"/>
                    <a:pt x="74582" y="0"/>
                    <a:pt x="166583" y="0"/>
                  </a:cubicBezTo>
                  <a:lnTo>
                    <a:pt x="4100617" y="0"/>
                  </a:lnTo>
                  <a:cubicBezTo>
                    <a:pt x="4192618" y="0"/>
                    <a:pt x="4267200" y="74582"/>
                    <a:pt x="4267200" y="166583"/>
                  </a:cubicBezTo>
                  <a:lnTo>
                    <a:pt x="4267200" y="832893"/>
                  </a:lnTo>
                  <a:cubicBezTo>
                    <a:pt x="4267200" y="924894"/>
                    <a:pt x="4192618" y="999476"/>
                    <a:pt x="4100617" y="999476"/>
                  </a:cubicBezTo>
                  <a:lnTo>
                    <a:pt x="166583" y="999476"/>
                  </a:lnTo>
                  <a:cubicBezTo>
                    <a:pt x="74582" y="999476"/>
                    <a:pt x="0" y="924894"/>
                    <a:pt x="0" y="832893"/>
                  </a:cubicBezTo>
                  <a:lnTo>
                    <a:pt x="0" y="166583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0080" tIns="48790" rIns="210080" bIns="4879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600" b="1" kern="1200" dirty="0" smtClean="0">
                  <a:solidFill>
                    <a:schemeClr val="bg1"/>
                  </a:solidFill>
                </a:rPr>
                <a:t>77,9 milhões</a:t>
              </a:r>
            </a:p>
          </p:txBody>
        </p:sp>
      </p:grpSp>
      <p:grpSp>
        <p:nvGrpSpPr>
          <p:cNvPr id="8" name="Grupo 23"/>
          <p:cNvGrpSpPr/>
          <p:nvPr/>
        </p:nvGrpSpPr>
        <p:grpSpPr>
          <a:xfrm>
            <a:off x="1390650" y="2371984"/>
            <a:ext cx="6205686" cy="718923"/>
            <a:chOff x="2267744" y="2781056"/>
            <a:chExt cx="6480720" cy="1152000"/>
          </a:xfrm>
        </p:grpSpPr>
        <p:sp>
          <p:nvSpPr>
            <p:cNvPr id="9" name="Retângulo 8"/>
            <p:cNvSpPr/>
            <p:nvPr/>
          </p:nvSpPr>
          <p:spPr>
            <a:xfrm>
              <a:off x="5508104" y="3067256"/>
              <a:ext cx="3240360" cy="579600"/>
            </a:xfrm>
            <a:prstGeom prst="rect">
              <a:avLst/>
            </a:prstGeom>
            <a:ln w="12700">
              <a:solidFill>
                <a:schemeClr val="accent3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lvl="0" algn="ctr"/>
              <a:r>
                <a:rPr lang="pt-BR" sz="2400" dirty="0" smtClean="0">
                  <a:solidFill>
                    <a:schemeClr val="accent3"/>
                  </a:solidFill>
                </a:rPr>
                <a:t>famílias cadastradas</a:t>
              </a:r>
              <a:endParaRPr lang="pt-BR" sz="2400" dirty="0">
                <a:solidFill>
                  <a:schemeClr val="accent3"/>
                </a:solidFill>
              </a:endParaRPr>
            </a:p>
          </p:txBody>
        </p:sp>
        <p:sp>
          <p:nvSpPr>
            <p:cNvPr id="10" name="Forma livre 19"/>
            <p:cNvSpPr/>
            <p:nvPr/>
          </p:nvSpPr>
          <p:spPr>
            <a:xfrm>
              <a:off x="2267744" y="2781056"/>
              <a:ext cx="3419872" cy="1152000"/>
            </a:xfrm>
            <a:custGeom>
              <a:avLst/>
              <a:gdLst>
                <a:gd name="connsiteX0" fmla="*/ 0 w 4267200"/>
                <a:gd name="connsiteY0" fmla="*/ 166583 h 999476"/>
                <a:gd name="connsiteX1" fmla="*/ 166583 w 4267200"/>
                <a:gd name="connsiteY1" fmla="*/ 0 h 999476"/>
                <a:gd name="connsiteX2" fmla="*/ 4100617 w 4267200"/>
                <a:gd name="connsiteY2" fmla="*/ 0 h 999476"/>
                <a:gd name="connsiteX3" fmla="*/ 4267200 w 4267200"/>
                <a:gd name="connsiteY3" fmla="*/ 166583 h 999476"/>
                <a:gd name="connsiteX4" fmla="*/ 4267200 w 4267200"/>
                <a:gd name="connsiteY4" fmla="*/ 832893 h 999476"/>
                <a:gd name="connsiteX5" fmla="*/ 4100617 w 4267200"/>
                <a:gd name="connsiteY5" fmla="*/ 999476 h 999476"/>
                <a:gd name="connsiteX6" fmla="*/ 166583 w 4267200"/>
                <a:gd name="connsiteY6" fmla="*/ 999476 h 999476"/>
                <a:gd name="connsiteX7" fmla="*/ 0 w 4267200"/>
                <a:gd name="connsiteY7" fmla="*/ 832893 h 999476"/>
                <a:gd name="connsiteX8" fmla="*/ 0 w 4267200"/>
                <a:gd name="connsiteY8" fmla="*/ 166583 h 99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999476">
                  <a:moveTo>
                    <a:pt x="0" y="166583"/>
                  </a:moveTo>
                  <a:cubicBezTo>
                    <a:pt x="0" y="74582"/>
                    <a:pt x="74582" y="0"/>
                    <a:pt x="166583" y="0"/>
                  </a:cubicBezTo>
                  <a:lnTo>
                    <a:pt x="4100617" y="0"/>
                  </a:lnTo>
                  <a:cubicBezTo>
                    <a:pt x="4192618" y="0"/>
                    <a:pt x="4267200" y="74582"/>
                    <a:pt x="4267200" y="166583"/>
                  </a:cubicBezTo>
                  <a:lnTo>
                    <a:pt x="4267200" y="832893"/>
                  </a:lnTo>
                  <a:cubicBezTo>
                    <a:pt x="4267200" y="924894"/>
                    <a:pt x="4192618" y="999476"/>
                    <a:pt x="4100617" y="999476"/>
                  </a:cubicBezTo>
                  <a:lnTo>
                    <a:pt x="166583" y="999476"/>
                  </a:lnTo>
                  <a:cubicBezTo>
                    <a:pt x="74582" y="999476"/>
                    <a:pt x="0" y="924894"/>
                    <a:pt x="0" y="832893"/>
                  </a:cubicBezTo>
                  <a:lnTo>
                    <a:pt x="0" y="166583"/>
                  </a:lnTo>
                  <a:close/>
                </a:path>
              </a:pathLst>
            </a:custGeom>
            <a:solidFill>
              <a:schemeClr val="accent3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0080" tIns="48790" rIns="210080" bIns="4879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600" b="1" dirty="0" smtClean="0">
                  <a:solidFill>
                    <a:schemeClr val="bg1"/>
                  </a:solidFill>
                </a:rPr>
                <a:t>26,5 milhões</a:t>
              </a:r>
              <a:endParaRPr lang="pt-BR" sz="3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upo 24"/>
          <p:cNvGrpSpPr/>
          <p:nvPr/>
        </p:nvGrpSpPr>
        <p:grpSpPr>
          <a:xfrm>
            <a:off x="2057400" y="3267075"/>
            <a:ext cx="6331023" cy="974050"/>
            <a:chOff x="1619672" y="4244382"/>
            <a:chExt cx="6624736" cy="1272722"/>
          </a:xfrm>
        </p:grpSpPr>
        <p:sp>
          <p:nvSpPr>
            <p:cNvPr id="12" name="Retângulo 11"/>
            <p:cNvSpPr/>
            <p:nvPr/>
          </p:nvSpPr>
          <p:spPr>
            <a:xfrm>
              <a:off x="5004048" y="4651304"/>
              <a:ext cx="3240360" cy="579600"/>
            </a:xfrm>
            <a:prstGeom prst="rect">
              <a:avLst/>
            </a:prstGeom>
            <a:ln w="12700">
              <a:solidFill>
                <a:srgbClr val="00B050"/>
              </a:solidFill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lvl="0" algn="ctr"/>
              <a:r>
                <a:rPr lang="pt-BR" sz="2400" dirty="0" smtClean="0">
                  <a:solidFill>
                    <a:srgbClr val="00B050"/>
                  </a:solidFill>
                </a:rPr>
                <a:t>famílias </a:t>
              </a:r>
              <a:r>
                <a:rPr lang="pt-BR" sz="2400" dirty="0">
                  <a:solidFill>
                    <a:srgbClr val="00B050"/>
                  </a:solidFill>
                </a:rPr>
                <a:t>de baixa renda</a:t>
              </a:r>
            </a:p>
          </p:txBody>
        </p:sp>
        <p:sp>
          <p:nvSpPr>
            <p:cNvPr id="13" name="Forma livre 21"/>
            <p:cNvSpPr/>
            <p:nvPr/>
          </p:nvSpPr>
          <p:spPr>
            <a:xfrm>
              <a:off x="1619672" y="4244382"/>
              <a:ext cx="3419872" cy="1272722"/>
            </a:xfrm>
            <a:custGeom>
              <a:avLst/>
              <a:gdLst>
                <a:gd name="connsiteX0" fmla="*/ 0 w 4267200"/>
                <a:gd name="connsiteY0" fmla="*/ 166583 h 999476"/>
                <a:gd name="connsiteX1" fmla="*/ 166583 w 4267200"/>
                <a:gd name="connsiteY1" fmla="*/ 0 h 999476"/>
                <a:gd name="connsiteX2" fmla="*/ 4100617 w 4267200"/>
                <a:gd name="connsiteY2" fmla="*/ 0 h 999476"/>
                <a:gd name="connsiteX3" fmla="*/ 4267200 w 4267200"/>
                <a:gd name="connsiteY3" fmla="*/ 166583 h 999476"/>
                <a:gd name="connsiteX4" fmla="*/ 4267200 w 4267200"/>
                <a:gd name="connsiteY4" fmla="*/ 832893 h 999476"/>
                <a:gd name="connsiteX5" fmla="*/ 4100617 w 4267200"/>
                <a:gd name="connsiteY5" fmla="*/ 999476 h 999476"/>
                <a:gd name="connsiteX6" fmla="*/ 166583 w 4267200"/>
                <a:gd name="connsiteY6" fmla="*/ 999476 h 999476"/>
                <a:gd name="connsiteX7" fmla="*/ 0 w 4267200"/>
                <a:gd name="connsiteY7" fmla="*/ 832893 h 999476"/>
                <a:gd name="connsiteX8" fmla="*/ 0 w 4267200"/>
                <a:gd name="connsiteY8" fmla="*/ 166583 h 99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999476">
                  <a:moveTo>
                    <a:pt x="0" y="166583"/>
                  </a:moveTo>
                  <a:cubicBezTo>
                    <a:pt x="0" y="74582"/>
                    <a:pt x="74582" y="0"/>
                    <a:pt x="166583" y="0"/>
                  </a:cubicBezTo>
                  <a:lnTo>
                    <a:pt x="4100617" y="0"/>
                  </a:lnTo>
                  <a:cubicBezTo>
                    <a:pt x="4192618" y="0"/>
                    <a:pt x="4267200" y="74582"/>
                    <a:pt x="4267200" y="166583"/>
                  </a:cubicBezTo>
                  <a:lnTo>
                    <a:pt x="4267200" y="832893"/>
                  </a:lnTo>
                  <a:cubicBezTo>
                    <a:pt x="4267200" y="924894"/>
                    <a:pt x="4192618" y="999476"/>
                    <a:pt x="4100617" y="999476"/>
                  </a:cubicBezTo>
                  <a:lnTo>
                    <a:pt x="166583" y="999476"/>
                  </a:lnTo>
                  <a:cubicBezTo>
                    <a:pt x="74582" y="999476"/>
                    <a:pt x="0" y="924894"/>
                    <a:pt x="0" y="832893"/>
                  </a:cubicBezTo>
                  <a:lnTo>
                    <a:pt x="0" y="166583"/>
                  </a:lnTo>
                  <a:close/>
                </a:path>
              </a:pathLst>
            </a:custGeom>
            <a:solidFill>
              <a:srgbClr val="00B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0080" tIns="48790" rIns="210080" bIns="48790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600" b="1" dirty="0" smtClean="0">
                  <a:solidFill>
                    <a:schemeClr val="bg1"/>
                  </a:solidFill>
                </a:rPr>
                <a:t>22</a:t>
              </a:r>
              <a:r>
                <a:rPr lang="pt-BR" sz="3600" b="1" dirty="0">
                  <a:solidFill>
                    <a:schemeClr val="bg1"/>
                  </a:solidFill>
                </a:rPr>
                <a:t> </a:t>
              </a:r>
              <a:r>
                <a:rPr lang="pt-BR" sz="3600" b="1" dirty="0" smtClean="0">
                  <a:solidFill>
                    <a:schemeClr val="bg1"/>
                  </a:solidFill>
                </a:rPr>
                <a:t>milhões </a:t>
              </a:r>
              <a:r>
                <a:rPr lang="pt-BR" sz="3600" dirty="0" smtClean="0">
                  <a:solidFill>
                    <a:schemeClr val="bg1"/>
                  </a:solidFill>
                </a:rPr>
                <a:t>(82% </a:t>
              </a:r>
              <a:r>
                <a:rPr lang="pt-BR" sz="3600" dirty="0">
                  <a:solidFill>
                    <a:schemeClr val="bg1"/>
                  </a:solidFill>
                </a:rPr>
                <a:t>do total)</a:t>
              </a:r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3796" y="1001969"/>
            <a:ext cx="9140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Porta de entrada para mais de 20 programas sociais federais e dezenas de programas estaduais e municipais</a:t>
            </a:r>
            <a:endParaRPr lang="pt-BR" dirty="0"/>
          </a:p>
        </p:txBody>
      </p:sp>
      <p:grpSp>
        <p:nvGrpSpPr>
          <p:cNvPr id="15" name="Grupo 22"/>
          <p:cNvGrpSpPr/>
          <p:nvPr/>
        </p:nvGrpSpPr>
        <p:grpSpPr>
          <a:xfrm>
            <a:off x="3181349" y="4347353"/>
            <a:ext cx="5649439" cy="764051"/>
            <a:chOff x="921089" y="1196752"/>
            <a:chExt cx="5955167" cy="1152000"/>
          </a:xfrm>
        </p:grpSpPr>
        <p:sp>
          <p:nvSpPr>
            <p:cNvPr id="16" name="Retângulo 15"/>
            <p:cNvSpPr/>
            <p:nvPr/>
          </p:nvSpPr>
          <p:spPr>
            <a:xfrm>
              <a:off x="3415753" y="1482952"/>
              <a:ext cx="3460503" cy="579600"/>
            </a:xfrm>
            <a:prstGeom prst="rect">
              <a:avLst/>
            </a:prstGeom>
            <a:ln w="12700"/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lvl="0" algn="ctr"/>
              <a:r>
                <a:rPr lang="pt-BR" sz="2400" dirty="0" smtClean="0">
                  <a:solidFill>
                    <a:schemeClr val="accent2"/>
                  </a:solidFill>
                </a:rPr>
                <a:t>Pontos de atendimento</a:t>
              </a:r>
              <a:endParaRPr lang="pt-BR" sz="2400" dirty="0">
                <a:solidFill>
                  <a:schemeClr val="accent2"/>
                </a:solidFill>
              </a:endParaRPr>
            </a:p>
          </p:txBody>
        </p:sp>
        <p:sp>
          <p:nvSpPr>
            <p:cNvPr id="17" name="Forma livre 11"/>
            <p:cNvSpPr/>
            <p:nvPr/>
          </p:nvSpPr>
          <p:spPr>
            <a:xfrm>
              <a:off x="921089" y="1196752"/>
              <a:ext cx="2563850" cy="1152000"/>
            </a:xfrm>
            <a:custGeom>
              <a:avLst/>
              <a:gdLst>
                <a:gd name="connsiteX0" fmla="*/ 0 w 4267200"/>
                <a:gd name="connsiteY0" fmla="*/ 166583 h 999476"/>
                <a:gd name="connsiteX1" fmla="*/ 166583 w 4267200"/>
                <a:gd name="connsiteY1" fmla="*/ 0 h 999476"/>
                <a:gd name="connsiteX2" fmla="*/ 4100617 w 4267200"/>
                <a:gd name="connsiteY2" fmla="*/ 0 h 999476"/>
                <a:gd name="connsiteX3" fmla="*/ 4267200 w 4267200"/>
                <a:gd name="connsiteY3" fmla="*/ 166583 h 999476"/>
                <a:gd name="connsiteX4" fmla="*/ 4267200 w 4267200"/>
                <a:gd name="connsiteY4" fmla="*/ 832893 h 999476"/>
                <a:gd name="connsiteX5" fmla="*/ 4100617 w 4267200"/>
                <a:gd name="connsiteY5" fmla="*/ 999476 h 999476"/>
                <a:gd name="connsiteX6" fmla="*/ 166583 w 4267200"/>
                <a:gd name="connsiteY6" fmla="*/ 999476 h 999476"/>
                <a:gd name="connsiteX7" fmla="*/ 0 w 4267200"/>
                <a:gd name="connsiteY7" fmla="*/ 832893 h 999476"/>
                <a:gd name="connsiteX8" fmla="*/ 0 w 4267200"/>
                <a:gd name="connsiteY8" fmla="*/ 166583 h 9994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67200" h="999476">
                  <a:moveTo>
                    <a:pt x="0" y="166583"/>
                  </a:moveTo>
                  <a:cubicBezTo>
                    <a:pt x="0" y="74582"/>
                    <a:pt x="74582" y="0"/>
                    <a:pt x="166583" y="0"/>
                  </a:cubicBezTo>
                  <a:lnTo>
                    <a:pt x="4100617" y="0"/>
                  </a:lnTo>
                  <a:cubicBezTo>
                    <a:pt x="4192618" y="0"/>
                    <a:pt x="4267200" y="74582"/>
                    <a:pt x="4267200" y="166583"/>
                  </a:cubicBezTo>
                  <a:lnTo>
                    <a:pt x="4267200" y="832893"/>
                  </a:lnTo>
                  <a:cubicBezTo>
                    <a:pt x="4267200" y="924894"/>
                    <a:pt x="4192618" y="999476"/>
                    <a:pt x="4100617" y="999476"/>
                  </a:cubicBezTo>
                  <a:lnTo>
                    <a:pt x="166583" y="999476"/>
                  </a:lnTo>
                  <a:cubicBezTo>
                    <a:pt x="74582" y="999476"/>
                    <a:pt x="0" y="924894"/>
                    <a:pt x="0" y="832893"/>
                  </a:cubicBezTo>
                  <a:lnTo>
                    <a:pt x="0" y="166583"/>
                  </a:lnTo>
                  <a:close/>
                </a:path>
              </a:pathLst>
            </a:cu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0080" tIns="48790" rIns="210080" bIns="4879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600" b="1" kern="1200" dirty="0" smtClean="0">
                  <a:solidFill>
                    <a:schemeClr val="bg1"/>
                  </a:solidFill>
                </a:rPr>
                <a:t>9.500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474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3150"/>
          </a:xfrm>
          <a:prstGeom prst="rect">
            <a:avLst/>
          </a:prstGeom>
        </p:spPr>
      </p:pic>
      <p:sp>
        <p:nvSpPr>
          <p:cNvPr id="47" name="Título 1"/>
          <p:cNvSpPr txBox="1">
            <a:spLocks/>
          </p:cNvSpPr>
          <p:nvPr/>
        </p:nvSpPr>
        <p:spPr>
          <a:xfrm>
            <a:off x="95251" y="69730"/>
            <a:ext cx="8952196" cy="6484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solidFill>
                  <a:schemeClr val="tx1"/>
                </a:solidFill>
                <a:latin typeface="+mn-lt"/>
              </a:rPr>
              <a:t>Interiorização – Programa Bolsa Família</a:t>
            </a:r>
            <a:endParaRPr lang="pt-BR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851976"/>
            <a:ext cx="9143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Utilização dos recursos financeiros do Índice de Gestão Descentralizada – </a:t>
            </a:r>
            <a:r>
              <a:rPr lang="pt-BR" b="1" dirty="0" smtClean="0"/>
              <a:t>IGD-M</a:t>
            </a:r>
            <a:endParaRPr lang="pt-BR" dirty="0"/>
          </a:p>
        </p:txBody>
      </p:sp>
      <p:sp>
        <p:nvSpPr>
          <p:cNvPr id="16" name="Triângulo isósceles 15"/>
          <p:cNvSpPr/>
          <p:nvPr/>
        </p:nvSpPr>
        <p:spPr bwMode="auto">
          <a:xfrm rot="6655335">
            <a:off x="575046" y="3494035"/>
            <a:ext cx="304800" cy="304800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Triângulo isósceles 16"/>
          <p:cNvSpPr/>
          <p:nvPr/>
        </p:nvSpPr>
        <p:spPr bwMode="auto">
          <a:xfrm rot="6655335">
            <a:off x="575046" y="2705831"/>
            <a:ext cx="304800" cy="304800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Triângulo isósceles 25"/>
          <p:cNvSpPr/>
          <p:nvPr/>
        </p:nvSpPr>
        <p:spPr bwMode="auto">
          <a:xfrm rot="6655335">
            <a:off x="575045" y="4558463"/>
            <a:ext cx="304800" cy="304800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4" name="Triângulo isósceles 33"/>
          <p:cNvSpPr/>
          <p:nvPr/>
        </p:nvSpPr>
        <p:spPr bwMode="auto">
          <a:xfrm rot="6655335">
            <a:off x="585049" y="5286996"/>
            <a:ext cx="304800" cy="304800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tângulo de cantos arredondados 17"/>
          <p:cNvSpPr/>
          <p:nvPr/>
        </p:nvSpPr>
        <p:spPr>
          <a:xfrm>
            <a:off x="180975" y="1577985"/>
            <a:ext cx="8606129" cy="64633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408470" y="1577984"/>
            <a:ext cx="81511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município tem autonomia para definir que ações deverão ser implementadas para a inscrição das famílias venezuelanas no Cadastro Único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934222" y="2420629"/>
            <a:ext cx="7852881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Aquisição ou locação de veículos para a busca ativa de famílias venezuelanas que não estejam inseridas no Cadastro Único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950359" y="3328581"/>
            <a:ext cx="7958428" cy="1029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Confecção de materiais de divulgação: como cartazes, folders, panfletos; comunicação em jornais, rádios e televisão sobre as ações do PBF e do Cadastro Único no município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950359" y="4440998"/>
            <a:ext cx="795842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Locação de espaço físico para a realização de eventos, capacitações,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encontros;</a:t>
            </a:r>
            <a:endParaRPr lang="pt-BR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857249" y="4980851"/>
            <a:ext cx="8051537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Contratação, por tempo determinado, de entrevistadores falantes da língua hispânica, para coletar as informações das famílias venezuelanas. </a:t>
            </a:r>
            <a:endParaRPr lang="pt-B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465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6" grpId="0" animBg="1"/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5150"/>
            <a:ext cx="9144000" cy="686315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312149" y="1272659"/>
            <a:ext cx="8272051" cy="4285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pt-BR" sz="4000" dirty="0" smtClean="0">
                <a:solidFill>
                  <a:schemeClr val="bg1"/>
                </a:solidFill>
              </a:rPr>
              <a:t>Obrigada!</a:t>
            </a:r>
          </a:p>
          <a:p>
            <a:pPr algn="ctr">
              <a:lnSpc>
                <a:spcPct val="200000"/>
              </a:lnSpc>
            </a:pPr>
            <a:endParaRPr lang="pt-BR" sz="4000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sz="2500" dirty="0" smtClean="0">
                <a:solidFill>
                  <a:schemeClr val="bg1"/>
                </a:solidFill>
              </a:rPr>
              <a:t>Maria Carolina Prado Lage</a:t>
            </a:r>
          </a:p>
          <a:p>
            <a:pPr algn="ctr">
              <a:lnSpc>
                <a:spcPct val="150000"/>
              </a:lnSpc>
            </a:pPr>
            <a:r>
              <a:rPr lang="pt-BR" sz="2500" dirty="0" smtClean="0">
                <a:solidFill>
                  <a:schemeClr val="bg1"/>
                </a:solidFill>
              </a:rPr>
              <a:t>(Assessora de comunicação)</a:t>
            </a:r>
          </a:p>
          <a:p>
            <a:pPr algn="ctr">
              <a:lnSpc>
                <a:spcPct val="150000"/>
              </a:lnSpc>
            </a:pPr>
            <a:r>
              <a:rPr lang="pt-BR" sz="2500" dirty="0" smtClean="0">
                <a:solidFill>
                  <a:schemeClr val="bg1"/>
                </a:solidFill>
              </a:rPr>
              <a:t>carolina.lage@mds.gov.br</a:t>
            </a:r>
            <a:endParaRPr lang="pt-BR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8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315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5470004" y="189743"/>
            <a:ext cx="3547483" cy="5992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dirty="0">
                <a:solidFill>
                  <a:schemeClr val="tx1"/>
                </a:solidFill>
                <a:latin typeface="+mn-lt"/>
              </a:rPr>
              <a:t>O Cadastro </a:t>
            </a:r>
            <a:r>
              <a:rPr lang="pt-BR" sz="3600" dirty="0" smtClean="0">
                <a:solidFill>
                  <a:schemeClr val="tx1"/>
                </a:solidFill>
                <a:latin typeface="+mn-lt"/>
              </a:rPr>
              <a:t>Único</a:t>
            </a:r>
            <a:endParaRPr lang="pt-BR" sz="360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382978"/>
              </p:ext>
            </p:extLst>
          </p:nvPr>
        </p:nvGraphicFramePr>
        <p:xfrm>
          <a:off x="1123950" y="1292225"/>
          <a:ext cx="6591300" cy="39700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4904"/>
                <a:gridCol w="1560597"/>
                <a:gridCol w="1474954"/>
                <a:gridCol w="789814"/>
                <a:gridCol w="1421031"/>
              </a:tblGrid>
              <a:tr h="3810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 dirty="0">
                          <a:effectLst/>
                        </a:rPr>
                        <a:t>Mês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Famílias Cadastradas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Pessoas Cadastradas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 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 Brasil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Ao menos 1 pessoa na família nascida na Venezuela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 Brasil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u="none" strike="noStrike">
                          <a:effectLst/>
                        </a:rPr>
                        <a:t>Pessoa na família nascida na Venezuela</a:t>
                      </a:r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err="1">
                          <a:effectLst/>
                        </a:rPr>
                        <a:t>jan</a:t>
                      </a:r>
                      <a:r>
                        <a:rPr lang="pt-BR" sz="1100" u="none" strike="noStrike" dirty="0">
                          <a:effectLst/>
                        </a:rPr>
                        <a:t>/16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                    26.145.603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                                       311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78.137.936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                              432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err="1">
                          <a:effectLst/>
                        </a:rPr>
                        <a:t>jul</a:t>
                      </a:r>
                      <a:r>
                        <a:rPr lang="pt-BR" sz="1100" u="none" strike="noStrike" dirty="0">
                          <a:effectLst/>
                        </a:rPr>
                        <a:t>/16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                    27.392.336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                                       389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80.726.761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                                     554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err="1">
                          <a:effectLst/>
                        </a:rPr>
                        <a:t>jan</a:t>
                      </a:r>
                      <a:r>
                        <a:rPr lang="pt-BR" sz="1100" u="none" strike="noStrike" dirty="0">
                          <a:effectLst/>
                        </a:rPr>
                        <a:t>/17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                    26.589.866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                                438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78.149.300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                                     624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err="1">
                          <a:effectLst/>
                        </a:rPr>
                        <a:t>jul</a:t>
                      </a:r>
                      <a:r>
                        <a:rPr lang="pt-BR" sz="1100" u="none" strike="noStrike" dirty="0">
                          <a:effectLst/>
                        </a:rPr>
                        <a:t>/17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                           27.976.018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                                591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80.771.343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                                     840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err="1">
                          <a:effectLst/>
                        </a:rPr>
                        <a:t>jan</a:t>
                      </a:r>
                      <a:r>
                        <a:rPr lang="pt-BR" sz="1100" u="none" strike="noStrike" dirty="0">
                          <a:effectLst/>
                        </a:rPr>
                        <a:t>/18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                           27.294.911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                            1.249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77.171.084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                                 1.969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err="1">
                          <a:effectLst/>
                        </a:rPr>
                        <a:t>jul</a:t>
                      </a:r>
                      <a:r>
                        <a:rPr lang="pt-BR" sz="1100" u="none" strike="noStrike" dirty="0">
                          <a:effectLst/>
                        </a:rPr>
                        <a:t>/18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                           28.016.031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                                   3.976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77.908.313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                          6.264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err="1">
                          <a:effectLst/>
                        </a:rPr>
                        <a:t>ago</a:t>
                      </a:r>
                      <a:r>
                        <a:rPr lang="pt-BR" sz="1100" u="none" strike="noStrike" dirty="0">
                          <a:effectLst/>
                        </a:rPr>
                        <a:t>/18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                           26.551.733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                            4.485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73.829.691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                          7.015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set/18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                           26.925.187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                                   4.684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74.571.141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                          7.318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out/18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                           27.409.237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                            4.982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>
                          <a:effectLst/>
                        </a:rPr>
                        <a:t>   75.548.158 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>
                          <a:effectLst/>
                        </a:rPr>
                        <a:t>                                    7.919 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cxnSp>
        <p:nvCxnSpPr>
          <p:cNvPr id="7" name="Conector de seta reta 6"/>
          <p:cNvCxnSpPr/>
          <p:nvPr/>
        </p:nvCxnSpPr>
        <p:spPr>
          <a:xfrm>
            <a:off x="4114800" y="3819525"/>
            <a:ext cx="419100" cy="95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8"/>
          <p:cNvCxnSpPr/>
          <p:nvPr/>
        </p:nvCxnSpPr>
        <p:spPr>
          <a:xfrm>
            <a:off x="4114800" y="5149849"/>
            <a:ext cx="419100" cy="95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6372225" y="3800475"/>
            <a:ext cx="419100" cy="95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/>
          <p:cNvCxnSpPr/>
          <p:nvPr/>
        </p:nvCxnSpPr>
        <p:spPr>
          <a:xfrm>
            <a:off x="6372225" y="5149849"/>
            <a:ext cx="419100" cy="95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695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315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5470004" y="189743"/>
            <a:ext cx="3547483" cy="5992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dirty="0">
                <a:solidFill>
                  <a:schemeClr val="tx1"/>
                </a:solidFill>
                <a:latin typeface="+mn-lt"/>
              </a:rPr>
              <a:t>O Cadastro </a:t>
            </a:r>
            <a:r>
              <a:rPr lang="pt-BR" sz="3600" dirty="0" smtClean="0">
                <a:solidFill>
                  <a:schemeClr val="tx1"/>
                </a:solidFill>
                <a:latin typeface="+mn-lt"/>
              </a:rPr>
              <a:t>Único</a:t>
            </a:r>
            <a:endParaRPr lang="pt-BR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10425" t="15704" r="22426" b="38736"/>
          <a:stretch/>
        </p:blipFill>
        <p:spPr>
          <a:xfrm>
            <a:off x="2990850" y="1235888"/>
            <a:ext cx="5980889" cy="2282626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4"/>
          <a:srcRect l="25936" t="28256" r="26702" b="26648"/>
          <a:stretch/>
        </p:blipFill>
        <p:spPr>
          <a:xfrm>
            <a:off x="142875" y="2310526"/>
            <a:ext cx="6281434" cy="3299699"/>
          </a:xfrm>
          <a:prstGeom prst="rect">
            <a:avLst/>
          </a:prstGeom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364604" y="705691"/>
            <a:ext cx="8779396" cy="5992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dirty="0" smtClean="0">
                <a:solidFill>
                  <a:schemeClr val="tx1"/>
                </a:solidFill>
                <a:latin typeface="+mn-lt"/>
              </a:rPr>
              <a:t>Identificação de “nascidos em outros países”</a:t>
            </a:r>
            <a:endParaRPr lang="pt-BR" sz="2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1382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31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25511" t="27952" r="26744" b="47953"/>
          <a:stretch/>
        </p:blipFill>
        <p:spPr>
          <a:xfrm>
            <a:off x="657225" y="1461248"/>
            <a:ext cx="5846324" cy="1659631"/>
          </a:xfrm>
          <a:prstGeom prst="rect">
            <a:avLst/>
          </a:prstGeom>
        </p:spPr>
      </p:pic>
      <p:pic>
        <p:nvPicPr>
          <p:cNvPr id="18" name="Imagem 17"/>
          <p:cNvPicPr/>
          <p:nvPr/>
        </p:nvPicPr>
        <p:blipFill rotWithShape="1">
          <a:blip r:embed="rId4"/>
          <a:srcRect l="49248" t="49146" r="27631" b="19956"/>
          <a:stretch/>
        </p:blipFill>
        <p:spPr bwMode="auto">
          <a:xfrm>
            <a:off x="1789396" y="3211141"/>
            <a:ext cx="3392204" cy="24181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9" name="Grupo 66"/>
          <p:cNvGrpSpPr>
            <a:grpSpLocks noChangeAspect="1"/>
          </p:cNvGrpSpPr>
          <p:nvPr/>
        </p:nvGrpSpPr>
        <p:grpSpPr bwMode="auto">
          <a:xfrm>
            <a:off x="6188116" y="2436806"/>
            <a:ext cx="2748637" cy="2778098"/>
            <a:chOff x="539552" y="754856"/>
            <a:chExt cx="2962276" cy="2992438"/>
          </a:xfrm>
          <a:solidFill>
            <a:schemeClr val="tx2"/>
          </a:solidFill>
        </p:grpSpPr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2255640" y="2266156"/>
              <a:ext cx="839788" cy="673100"/>
            </a:xfrm>
            <a:custGeom>
              <a:avLst/>
              <a:gdLst>
                <a:gd name="T0" fmla="*/ 40038 w 839"/>
                <a:gd name="T1" fmla="*/ 414678 h 672"/>
                <a:gd name="T2" fmla="*/ 0 w 839"/>
                <a:gd name="T3" fmla="*/ 444727 h 672"/>
                <a:gd name="T4" fmla="*/ 10009 w 839"/>
                <a:gd name="T5" fmla="*/ 381624 h 672"/>
                <a:gd name="T6" fmla="*/ 68064 w 839"/>
                <a:gd name="T7" fmla="*/ 321525 h 672"/>
                <a:gd name="T8" fmla="*/ 186175 w 839"/>
                <a:gd name="T9" fmla="*/ 304498 h 672"/>
                <a:gd name="T10" fmla="*/ 249234 w 839"/>
                <a:gd name="T11" fmla="*/ 321525 h 672"/>
                <a:gd name="T12" fmla="*/ 268252 w 839"/>
                <a:gd name="T13" fmla="*/ 279457 h 672"/>
                <a:gd name="T14" fmla="*/ 249234 w 839"/>
                <a:gd name="T15" fmla="*/ 230376 h 672"/>
                <a:gd name="T16" fmla="*/ 294276 w 839"/>
                <a:gd name="T17" fmla="*/ 185303 h 672"/>
                <a:gd name="T18" fmla="*/ 291273 w 839"/>
                <a:gd name="T19" fmla="*/ 156255 h 672"/>
                <a:gd name="T20" fmla="*/ 318299 w 839"/>
                <a:gd name="T21" fmla="*/ 124203 h 672"/>
                <a:gd name="T22" fmla="*/ 294276 w 839"/>
                <a:gd name="T23" fmla="*/ 94154 h 672"/>
                <a:gd name="T24" fmla="*/ 340319 w 839"/>
                <a:gd name="T25" fmla="*/ 49080 h 672"/>
                <a:gd name="T26" fmla="*/ 430404 w 839"/>
                <a:gd name="T27" fmla="*/ 49080 h 672"/>
                <a:gd name="T28" fmla="*/ 501471 w 839"/>
                <a:gd name="T29" fmla="*/ 0 h 672"/>
                <a:gd name="T30" fmla="*/ 567533 w 839"/>
                <a:gd name="T31" fmla="*/ 49080 h 672"/>
                <a:gd name="T32" fmla="*/ 612575 w 839"/>
                <a:gd name="T33" fmla="*/ 49080 h 672"/>
                <a:gd name="T34" fmla="*/ 657617 w 839"/>
                <a:gd name="T35" fmla="*/ 94154 h 672"/>
                <a:gd name="T36" fmla="*/ 703660 w 839"/>
                <a:gd name="T37" fmla="*/ 94154 h 672"/>
                <a:gd name="T38" fmla="*/ 748703 w 839"/>
                <a:gd name="T39" fmla="*/ 140229 h 672"/>
                <a:gd name="T40" fmla="*/ 793745 w 839"/>
                <a:gd name="T41" fmla="*/ 140229 h 672"/>
                <a:gd name="T42" fmla="*/ 839788 w 839"/>
                <a:gd name="T43" fmla="*/ 185303 h 672"/>
                <a:gd name="T44" fmla="*/ 772725 w 839"/>
                <a:gd name="T45" fmla="*/ 262429 h 672"/>
                <a:gd name="T46" fmla="*/ 793745 w 839"/>
                <a:gd name="T47" fmla="*/ 321525 h 672"/>
                <a:gd name="T48" fmla="*/ 748703 w 839"/>
                <a:gd name="T49" fmla="*/ 321525 h 672"/>
                <a:gd name="T50" fmla="*/ 726682 w 839"/>
                <a:gd name="T51" fmla="*/ 390638 h 672"/>
                <a:gd name="T52" fmla="*/ 714671 w 839"/>
                <a:gd name="T53" fmla="*/ 469768 h 672"/>
                <a:gd name="T54" fmla="*/ 663623 w 839"/>
                <a:gd name="T55" fmla="*/ 505827 h 672"/>
                <a:gd name="T56" fmla="*/ 612575 w 839"/>
                <a:gd name="T57" fmla="*/ 593971 h 672"/>
                <a:gd name="T58" fmla="*/ 478449 w 839"/>
                <a:gd name="T59" fmla="*/ 620013 h 672"/>
                <a:gd name="T60" fmla="*/ 363341 w 839"/>
                <a:gd name="T61" fmla="*/ 673100 h 672"/>
                <a:gd name="T62" fmla="*/ 324304 w 839"/>
                <a:gd name="T63" fmla="*/ 641048 h 672"/>
                <a:gd name="T64" fmla="*/ 322302 w 839"/>
                <a:gd name="T65" fmla="*/ 567928 h 672"/>
                <a:gd name="T66" fmla="*/ 292274 w 839"/>
                <a:gd name="T67" fmla="*/ 540884 h 672"/>
                <a:gd name="T68" fmla="*/ 267251 w 839"/>
                <a:gd name="T69" fmla="*/ 433709 h 672"/>
                <a:gd name="T70" fmla="*/ 169159 w 839"/>
                <a:gd name="T71" fmla="*/ 430704 h 672"/>
                <a:gd name="T72" fmla="*/ 136128 w 839"/>
                <a:gd name="T73" fmla="*/ 429702 h 672"/>
                <a:gd name="T74" fmla="*/ 112105 w 839"/>
                <a:gd name="T75" fmla="*/ 447732 h 672"/>
                <a:gd name="T76" fmla="*/ 93087 w 839"/>
                <a:gd name="T77" fmla="*/ 424694 h 672"/>
                <a:gd name="T78" fmla="*/ 40038 w 839"/>
                <a:gd name="T79" fmla="*/ 414678 h 6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39" h="672">
                  <a:moveTo>
                    <a:pt x="40" y="414"/>
                  </a:moveTo>
                  <a:lnTo>
                    <a:pt x="0" y="444"/>
                  </a:lnTo>
                  <a:lnTo>
                    <a:pt x="10" y="381"/>
                  </a:lnTo>
                  <a:lnTo>
                    <a:pt x="68" y="321"/>
                  </a:lnTo>
                  <a:lnTo>
                    <a:pt x="186" y="304"/>
                  </a:lnTo>
                  <a:lnTo>
                    <a:pt x="249" y="321"/>
                  </a:lnTo>
                  <a:lnTo>
                    <a:pt x="268" y="279"/>
                  </a:lnTo>
                  <a:lnTo>
                    <a:pt x="249" y="230"/>
                  </a:lnTo>
                  <a:lnTo>
                    <a:pt x="294" y="185"/>
                  </a:lnTo>
                  <a:lnTo>
                    <a:pt x="291" y="156"/>
                  </a:lnTo>
                  <a:lnTo>
                    <a:pt x="318" y="124"/>
                  </a:lnTo>
                  <a:lnTo>
                    <a:pt x="294" y="94"/>
                  </a:lnTo>
                  <a:lnTo>
                    <a:pt x="340" y="49"/>
                  </a:lnTo>
                  <a:lnTo>
                    <a:pt x="430" y="49"/>
                  </a:lnTo>
                  <a:lnTo>
                    <a:pt x="501" y="0"/>
                  </a:lnTo>
                  <a:lnTo>
                    <a:pt x="567" y="49"/>
                  </a:lnTo>
                  <a:lnTo>
                    <a:pt x="612" y="49"/>
                  </a:lnTo>
                  <a:lnTo>
                    <a:pt x="657" y="94"/>
                  </a:lnTo>
                  <a:lnTo>
                    <a:pt x="703" y="94"/>
                  </a:lnTo>
                  <a:lnTo>
                    <a:pt x="748" y="140"/>
                  </a:lnTo>
                  <a:lnTo>
                    <a:pt x="793" y="140"/>
                  </a:lnTo>
                  <a:lnTo>
                    <a:pt x="839" y="185"/>
                  </a:lnTo>
                  <a:lnTo>
                    <a:pt x="772" y="262"/>
                  </a:lnTo>
                  <a:lnTo>
                    <a:pt x="793" y="321"/>
                  </a:lnTo>
                  <a:lnTo>
                    <a:pt x="748" y="321"/>
                  </a:lnTo>
                  <a:lnTo>
                    <a:pt x="726" y="390"/>
                  </a:lnTo>
                  <a:lnTo>
                    <a:pt x="714" y="469"/>
                  </a:lnTo>
                  <a:lnTo>
                    <a:pt x="663" y="505"/>
                  </a:lnTo>
                  <a:lnTo>
                    <a:pt x="612" y="593"/>
                  </a:lnTo>
                  <a:lnTo>
                    <a:pt x="478" y="619"/>
                  </a:lnTo>
                  <a:lnTo>
                    <a:pt x="363" y="672"/>
                  </a:lnTo>
                  <a:lnTo>
                    <a:pt x="324" y="640"/>
                  </a:lnTo>
                  <a:lnTo>
                    <a:pt x="322" y="567"/>
                  </a:lnTo>
                  <a:lnTo>
                    <a:pt x="292" y="540"/>
                  </a:lnTo>
                  <a:lnTo>
                    <a:pt x="267" y="433"/>
                  </a:lnTo>
                  <a:lnTo>
                    <a:pt x="169" y="430"/>
                  </a:lnTo>
                  <a:lnTo>
                    <a:pt x="136" y="429"/>
                  </a:lnTo>
                  <a:lnTo>
                    <a:pt x="112" y="447"/>
                  </a:lnTo>
                  <a:lnTo>
                    <a:pt x="93" y="424"/>
                  </a:lnTo>
                  <a:lnTo>
                    <a:pt x="40" y="414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2117527" y="2682081"/>
              <a:ext cx="628650" cy="417513"/>
            </a:xfrm>
            <a:custGeom>
              <a:avLst/>
              <a:gdLst>
                <a:gd name="T0" fmla="*/ 135355 w 627"/>
                <a:gd name="T1" fmla="*/ 30037 h 417"/>
                <a:gd name="T2" fmla="*/ 104274 w 627"/>
                <a:gd name="T3" fmla="*/ 59073 h 417"/>
                <a:gd name="T4" fmla="*/ 69182 w 627"/>
                <a:gd name="T5" fmla="*/ 133164 h 417"/>
                <a:gd name="T6" fmla="*/ 44116 w 627"/>
                <a:gd name="T7" fmla="*/ 173213 h 417"/>
                <a:gd name="T8" fmla="*/ 0 w 627"/>
                <a:gd name="T9" fmla="*/ 206253 h 417"/>
                <a:gd name="T10" fmla="*/ 63166 w 627"/>
                <a:gd name="T11" fmla="*/ 221272 h 417"/>
                <a:gd name="T12" fmla="*/ 111292 w 627"/>
                <a:gd name="T13" fmla="*/ 213262 h 417"/>
                <a:gd name="T14" fmla="*/ 147387 w 627"/>
                <a:gd name="T15" fmla="*/ 237292 h 417"/>
                <a:gd name="T16" fmla="*/ 225592 w 627"/>
                <a:gd name="T17" fmla="*/ 257316 h 417"/>
                <a:gd name="T18" fmla="*/ 242637 w 627"/>
                <a:gd name="T19" fmla="*/ 308379 h 417"/>
                <a:gd name="T20" fmla="*/ 250658 w 627"/>
                <a:gd name="T21" fmla="*/ 360443 h 417"/>
                <a:gd name="T22" fmla="*/ 278732 w 627"/>
                <a:gd name="T23" fmla="*/ 386475 h 417"/>
                <a:gd name="T24" fmla="*/ 305803 w 627"/>
                <a:gd name="T25" fmla="*/ 383471 h 417"/>
                <a:gd name="T26" fmla="*/ 336884 w 627"/>
                <a:gd name="T27" fmla="*/ 417513 h 417"/>
                <a:gd name="T28" fmla="*/ 384008 w 627"/>
                <a:gd name="T29" fmla="*/ 380467 h 417"/>
                <a:gd name="T30" fmla="*/ 420103 w 627"/>
                <a:gd name="T31" fmla="*/ 372458 h 417"/>
                <a:gd name="T32" fmla="*/ 472239 w 627"/>
                <a:gd name="T33" fmla="*/ 329405 h 417"/>
                <a:gd name="T34" fmla="*/ 523374 w 627"/>
                <a:gd name="T35" fmla="*/ 314386 h 417"/>
                <a:gd name="T36" fmla="*/ 614613 w 627"/>
                <a:gd name="T37" fmla="*/ 269331 h 417"/>
                <a:gd name="T38" fmla="*/ 628650 w 627"/>
                <a:gd name="T39" fmla="*/ 240295 h 417"/>
                <a:gd name="T40" fmla="*/ 589547 w 627"/>
                <a:gd name="T41" fmla="*/ 219269 h 417"/>
                <a:gd name="T42" fmla="*/ 499311 w 627"/>
                <a:gd name="T43" fmla="*/ 260320 h 417"/>
                <a:gd name="T44" fmla="*/ 459205 w 627"/>
                <a:gd name="T45" fmla="*/ 227279 h 417"/>
                <a:gd name="T46" fmla="*/ 462213 w 627"/>
                <a:gd name="T47" fmla="*/ 152187 h 417"/>
                <a:gd name="T48" fmla="*/ 433137 w 627"/>
                <a:gd name="T49" fmla="*/ 128157 h 417"/>
                <a:gd name="T50" fmla="*/ 405063 w 627"/>
                <a:gd name="T51" fmla="*/ 18022 h 417"/>
                <a:gd name="T52" fmla="*/ 275724 w 627"/>
                <a:gd name="T53" fmla="*/ 12015 h 417"/>
                <a:gd name="T54" fmla="*/ 251661 w 627"/>
                <a:gd name="T55" fmla="*/ 32039 h 417"/>
                <a:gd name="T56" fmla="*/ 227597 w 627"/>
                <a:gd name="T57" fmla="*/ 9011 h 417"/>
                <a:gd name="T58" fmla="*/ 179471 w 627"/>
                <a:gd name="T59" fmla="*/ 0 h 417"/>
                <a:gd name="T60" fmla="*/ 135355 w 627"/>
                <a:gd name="T61" fmla="*/ 30037 h 41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627" h="417">
                  <a:moveTo>
                    <a:pt x="135" y="30"/>
                  </a:moveTo>
                  <a:lnTo>
                    <a:pt x="104" y="59"/>
                  </a:lnTo>
                  <a:lnTo>
                    <a:pt x="69" y="133"/>
                  </a:lnTo>
                  <a:lnTo>
                    <a:pt x="44" y="173"/>
                  </a:lnTo>
                  <a:lnTo>
                    <a:pt x="0" y="206"/>
                  </a:lnTo>
                  <a:lnTo>
                    <a:pt x="63" y="221"/>
                  </a:lnTo>
                  <a:lnTo>
                    <a:pt x="111" y="213"/>
                  </a:lnTo>
                  <a:lnTo>
                    <a:pt x="147" y="237"/>
                  </a:lnTo>
                  <a:lnTo>
                    <a:pt x="225" y="257"/>
                  </a:lnTo>
                  <a:lnTo>
                    <a:pt x="242" y="308"/>
                  </a:lnTo>
                  <a:lnTo>
                    <a:pt x="250" y="360"/>
                  </a:lnTo>
                  <a:lnTo>
                    <a:pt x="278" y="386"/>
                  </a:lnTo>
                  <a:lnTo>
                    <a:pt x="305" y="383"/>
                  </a:lnTo>
                  <a:lnTo>
                    <a:pt x="336" y="417"/>
                  </a:lnTo>
                  <a:lnTo>
                    <a:pt x="383" y="380"/>
                  </a:lnTo>
                  <a:lnTo>
                    <a:pt x="419" y="372"/>
                  </a:lnTo>
                  <a:lnTo>
                    <a:pt x="471" y="329"/>
                  </a:lnTo>
                  <a:lnTo>
                    <a:pt x="522" y="314"/>
                  </a:lnTo>
                  <a:lnTo>
                    <a:pt x="613" y="269"/>
                  </a:lnTo>
                  <a:lnTo>
                    <a:pt x="627" y="240"/>
                  </a:lnTo>
                  <a:lnTo>
                    <a:pt x="588" y="219"/>
                  </a:lnTo>
                  <a:lnTo>
                    <a:pt x="498" y="260"/>
                  </a:lnTo>
                  <a:lnTo>
                    <a:pt x="458" y="227"/>
                  </a:lnTo>
                  <a:lnTo>
                    <a:pt x="461" y="152"/>
                  </a:lnTo>
                  <a:lnTo>
                    <a:pt x="432" y="128"/>
                  </a:lnTo>
                  <a:lnTo>
                    <a:pt x="404" y="18"/>
                  </a:lnTo>
                  <a:lnTo>
                    <a:pt x="275" y="12"/>
                  </a:lnTo>
                  <a:lnTo>
                    <a:pt x="251" y="32"/>
                  </a:lnTo>
                  <a:lnTo>
                    <a:pt x="227" y="9"/>
                  </a:lnTo>
                  <a:lnTo>
                    <a:pt x="179" y="0"/>
                  </a:lnTo>
                  <a:lnTo>
                    <a:pt x="135" y="30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2711252" y="2791619"/>
              <a:ext cx="269875" cy="166688"/>
            </a:xfrm>
            <a:custGeom>
              <a:avLst/>
              <a:gdLst>
                <a:gd name="T0" fmla="*/ 197908 w 270"/>
                <a:gd name="T1" fmla="*/ 0 h 168"/>
                <a:gd name="T2" fmla="*/ 212901 w 270"/>
                <a:gd name="T3" fmla="*/ 34727 h 168"/>
                <a:gd name="T4" fmla="*/ 242888 w 270"/>
                <a:gd name="T5" fmla="*/ 32742 h 168"/>
                <a:gd name="T6" fmla="*/ 269875 w 270"/>
                <a:gd name="T7" fmla="*/ 41672 h 168"/>
                <a:gd name="T8" fmla="*/ 256881 w 270"/>
                <a:gd name="T9" fmla="*/ 62508 h 168"/>
                <a:gd name="T10" fmla="*/ 260879 w 270"/>
                <a:gd name="T11" fmla="*/ 95250 h 168"/>
                <a:gd name="T12" fmla="*/ 193910 w 270"/>
                <a:gd name="T13" fmla="*/ 127000 h 168"/>
                <a:gd name="T14" fmla="*/ 170921 w 270"/>
                <a:gd name="T15" fmla="*/ 159743 h 168"/>
                <a:gd name="T16" fmla="*/ 112948 w 270"/>
                <a:gd name="T17" fmla="*/ 156766 h 168"/>
                <a:gd name="T18" fmla="*/ 85960 w 270"/>
                <a:gd name="T19" fmla="*/ 166688 h 168"/>
                <a:gd name="T20" fmla="*/ 55974 w 270"/>
                <a:gd name="T21" fmla="*/ 157758 h 168"/>
                <a:gd name="T22" fmla="*/ 22989 w 270"/>
                <a:gd name="T23" fmla="*/ 159743 h 168"/>
                <a:gd name="T24" fmla="*/ 37982 w 270"/>
                <a:gd name="T25" fmla="*/ 129977 h 168"/>
                <a:gd name="T26" fmla="*/ 0 w 270"/>
                <a:gd name="T27" fmla="*/ 107157 h 168"/>
                <a:gd name="T28" fmla="*/ 28987 w 270"/>
                <a:gd name="T29" fmla="*/ 94258 h 168"/>
                <a:gd name="T30" fmla="*/ 160925 w 270"/>
                <a:gd name="T31" fmla="*/ 67469 h 168"/>
                <a:gd name="T32" fmla="*/ 197908 w 270"/>
                <a:gd name="T33" fmla="*/ 0 h 1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0" h="168">
                  <a:moveTo>
                    <a:pt x="198" y="0"/>
                  </a:moveTo>
                  <a:lnTo>
                    <a:pt x="213" y="35"/>
                  </a:lnTo>
                  <a:lnTo>
                    <a:pt x="243" y="33"/>
                  </a:lnTo>
                  <a:lnTo>
                    <a:pt x="270" y="42"/>
                  </a:lnTo>
                  <a:lnTo>
                    <a:pt x="257" y="63"/>
                  </a:lnTo>
                  <a:lnTo>
                    <a:pt x="261" y="96"/>
                  </a:lnTo>
                  <a:lnTo>
                    <a:pt x="194" y="128"/>
                  </a:lnTo>
                  <a:lnTo>
                    <a:pt x="171" y="161"/>
                  </a:lnTo>
                  <a:lnTo>
                    <a:pt x="113" y="158"/>
                  </a:lnTo>
                  <a:lnTo>
                    <a:pt x="86" y="168"/>
                  </a:lnTo>
                  <a:lnTo>
                    <a:pt x="56" y="159"/>
                  </a:lnTo>
                  <a:lnTo>
                    <a:pt x="23" y="161"/>
                  </a:lnTo>
                  <a:lnTo>
                    <a:pt x="38" y="131"/>
                  </a:lnTo>
                  <a:lnTo>
                    <a:pt x="0" y="108"/>
                  </a:lnTo>
                  <a:lnTo>
                    <a:pt x="29" y="95"/>
                  </a:lnTo>
                  <a:lnTo>
                    <a:pt x="161" y="68"/>
                  </a:lnTo>
                  <a:lnTo>
                    <a:pt x="198" y="0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2911277" y="2588419"/>
              <a:ext cx="184150" cy="244475"/>
            </a:xfrm>
            <a:custGeom>
              <a:avLst/>
              <a:gdLst>
                <a:gd name="T0" fmla="*/ 138113 w 184"/>
                <a:gd name="T1" fmla="*/ 0 h 244"/>
                <a:gd name="T2" fmla="*/ 177144 w 184"/>
                <a:gd name="T3" fmla="*/ 13025 h 244"/>
                <a:gd name="T4" fmla="*/ 184150 w 184"/>
                <a:gd name="T5" fmla="*/ 45088 h 244"/>
                <a:gd name="T6" fmla="*/ 174142 w 184"/>
                <a:gd name="T7" fmla="*/ 78152 h 244"/>
                <a:gd name="T8" fmla="*/ 176143 w 184"/>
                <a:gd name="T9" fmla="*/ 105204 h 244"/>
                <a:gd name="T10" fmla="*/ 153125 w 184"/>
                <a:gd name="T11" fmla="*/ 130253 h 244"/>
                <a:gd name="T12" fmla="*/ 129105 w 184"/>
                <a:gd name="T13" fmla="*/ 156304 h 244"/>
                <a:gd name="T14" fmla="*/ 108088 w 184"/>
                <a:gd name="T15" fmla="*/ 190370 h 244"/>
                <a:gd name="T16" fmla="*/ 68055 w 184"/>
                <a:gd name="T17" fmla="*/ 244475 h 244"/>
                <a:gd name="T18" fmla="*/ 42034 w 184"/>
                <a:gd name="T19" fmla="*/ 234456 h 244"/>
                <a:gd name="T20" fmla="*/ 11009 w 184"/>
                <a:gd name="T21" fmla="*/ 237461 h 244"/>
                <a:gd name="T22" fmla="*/ 0 w 184"/>
                <a:gd name="T23" fmla="*/ 202393 h 244"/>
                <a:gd name="T24" fmla="*/ 11009 w 184"/>
                <a:gd name="T25" fmla="*/ 183356 h 244"/>
                <a:gd name="T26" fmla="*/ 60049 w 184"/>
                <a:gd name="T27" fmla="*/ 145282 h 244"/>
                <a:gd name="T28" fmla="*/ 71058 w 184"/>
                <a:gd name="T29" fmla="*/ 67130 h 244"/>
                <a:gd name="T30" fmla="*/ 95077 w 184"/>
                <a:gd name="T31" fmla="*/ 0 h 244"/>
                <a:gd name="T32" fmla="*/ 138113 w 184"/>
                <a:gd name="T33" fmla="*/ 0 h 2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4" h="244">
                  <a:moveTo>
                    <a:pt x="138" y="0"/>
                  </a:moveTo>
                  <a:lnTo>
                    <a:pt x="177" y="13"/>
                  </a:lnTo>
                  <a:lnTo>
                    <a:pt x="184" y="45"/>
                  </a:lnTo>
                  <a:lnTo>
                    <a:pt x="174" y="78"/>
                  </a:lnTo>
                  <a:lnTo>
                    <a:pt x="176" y="105"/>
                  </a:lnTo>
                  <a:lnTo>
                    <a:pt x="153" y="130"/>
                  </a:lnTo>
                  <a:lnTo>
                    <a:pt x="129" y="156"/>
                  </a:lnTo>
                  <a:lnTo>
                    <a:pt x="108" y="190"/>
                  </a:lnTo>
                  <a:lnTo>
                    <a:pt x="68" y="244"/>
                  </a:lnTo>
                  <a:lnTo>
                    <a:pt x="42" y="234"/>
                  </a:lnTo>
                  <a:lnTo>
                    <a:pt x="11" y="237"/>
                  </a:lnTo>
                  <a:lnTo>
                    <a:pt x="0" y="202"/>
                  </a:lnTo>
                  <a:lnTo>
                    <a:pt x="11" y="183"/>
                  </a:lnTo>
                  <a:lnTo>
                    <a:pt x="60" y="145"/>
                  </a:lnTo>
                  <a:lnTo>
                    <a:pt x="71" y="67"/>
                  </a:lnTo>
                  <a:lnTo>
                    <a:pt x="95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2617590" y="1831181"/>
              <a:ext cx="663575" cy="769938"/>
            </a:xfrm>
            <a:custGeom>
              <a:avLst/>
              <a:gdLst>
                <a:gd name="T0" fmla="*/ 25022 w 663"/>
                <a:gd name="T1" fmla="*/ 484219 h 768"/>
                <a:gd name="T2" fmla="*/ 70061 w 663"/>
                <a:gd name="T3" fmla="*/ 484219 h 768"/>
                <a:gd name="T4" fmla="*/ 139121 w 663"/>
                <a:gd name="T5" fmla="*/ 435095 h 768"/>
                <a:gd name="T6" fmla="*/ 207180 w 663"/>
                <a:gd name="T7" fmla="*/ 483216 h 768"/>
                <a:gd name="T8" fmla="*/ 252219 w 663"/>
                <a:gd name="T9" fmla="*/ 483216 h 768"/>
                <a:gd name="T10" fmla="*/ 297258 w 663"/>
                <a:gd name="T11" fmla="*/ 528330 h 768"/>
                <a:gd name="T12" fmla="*/ 340295 w 663"/>
                <a:gd name="T13" fmla="*/ 526325 h 768"/>
                <a:gd name="T14" fmla="*/ 388337 w 663"/>
                <a:gd name="T15" fmla="*/ 576451 h 768"/>
                <a:gd name="T16" fmla="*/ 432375 w 663"/>
                <a:gd name="T17" fmla="*/ 576451 h 768"/>
                <a:gd name="T18" fmla="*/ 478415 w 663"/>
                <a:gd name="T19" fmla="*/ 618557 h 768"/>
                <a:gd name="T20" fmla="*/ 412357 w 663"/>
                <a:gd name="T21" fmla="*/ 696754 h 768"/>
                <a:gd name="T22" fmla="*/ 432375 w 663"/>
                <a:gd name="T23" fmla="*/ 754900 h 768"/>
                <a:gd name="T24" fmla="*/ 469407 w 663"/>
                <a:gd name="T25" fmla="*/ 769938 h 768"/>
                <a:gd name="T26" fmla="*/ 502435 w 663"/>
                <a:gd name="T27" fmla="*/ 733847 h 768"/>
                <a:gd name="T28" fmla="*/ 514446 w 663"/>
                <a:gd name="T29" fmla="*/ 678708 h 768"/>
                <a:gd name="T30" fmla="*/ 522453 w 663"/>
                <a:gd name="T31" fmla="*/ 636602 h 768"/>
                <a:gd name="T32" fmla="*/ 547474 w 663"/>
                <a:gd name="T33" fmla="*/ 606527 h 768"/>
                <a:gd name="T34" fmla="*/ 544472 w 663"/>
                <a:gd name="T35" fmla="*/ 529332 h 768"/>
                <a:gd name="T36" fmla="*/ 547474 w 663"/>
                <a:gd name="T37" fmla="*/ 460158 h 768"/>
                <a:gd name="T38" fmla="*/ 525455 w 663"/>
                <a:gd name="T39" fmla="*/ 430083 h 768"/>
                <a:gd name="T40" fmla="*/ 550477 w 663"/>
                <a:gd name="T41" fmla="*/ 417050 h 768"/>
                <a:gd name="T42" fmla="*/ 546474 w 663"/>
                <a:gd name="T43" fmla="*/ 377951 h 768"/>
                <a:gd name="T44" fmla="*/ 565490 w 663"/>
                <a:gd name="T45" fmla="*/ 347876 h 768"/>
                <a:gd name="T46" fmla="*/ 592513 w 663"/>
                <a:gd name="T47" fmla="*/ 366924 h 768"/>
                <a:gd name="T48" fmla="*/ 630546 w 663"/>
                <a:gd name="T49" fmla="*/ 332838 h 768"/>
                <a:gd name="T50" fmla="*/ 660572 w 663"/>
                <a:gd name="T51" fmla="*/ 301760 h 768"/>
                <a:gd name="T52" fmla="*/ 663575 w 663"/>
                <a:gd name="T53" fmla="*/ 258651 h 768"/>
                <a:gd name="T54" fmla="*/ 637552 w 663"/>
                <a:gd name="T55" fmla="*/ 227573 h 768"/>
                <a:gd name="T56" fmla="*/ 624541 w 663"/>
                <a:gd name="T57" fmla="*/ 186469 h 768"/>
                <a:gd name="T58" fmla="*/ 654567 w 663"/>
                <a:gd name="T59" fmla="*/ 170429 h 768"/>
                <a:gd name="T60" fmla="*/ 645559 w 663"/>
                <a:gd name="T61" fmla="*/ 111280 h 768"/>
                <a:gd name="T62" fmla="*/ 616534 w 663"/>
                <a:gd name="T63" fmla="*/ 80202 h 768"/>
                <a:gd name="T64" fmla="*/ 597518 w 663"/>
                <a:gd name="T65" fmla="*/ 33083 h 768"/>
                <a:gd name="T66" fmla="*/ 570494 w 663"/>
                <a:gd name="T67" fmla="*/ 35088 h 768"/>
                <a:gd name="T68" fmla="*/ 537466 w 663"/>
                <a:gd name="T69" fmla="*/ 0 h 768"/>
                <a:gd name="T70" fmla="*/ 456395 w 663"/>
                <a:gd name="T71" fmla="*/ 74187 h 768"/>
                <a:gd name="T72" fmla="*/ 435377 w 663"/>
                <a:gd name="T73" fmla="*/ 78197 h 768"/>
                <a:gd name="T74" fmla="*/ 421365 w 663"/>
                <a:gd name="T75" fmla="*/ 29073 h 768"/>
                <a:gd name="T76" fmla="*/ 394342 w 663"/>
                <a:gd name="T77" fmla="*/ 14035 h 768"/>
                <a:gd name="T78" fmla="*/ 354307 w 663"/>
                <a:gd name="T79" fmla="*/ 60151 h 768"/>
                <a:gd name="T80" fmla="*/ 328284 w 663"/>
                <a:gd name="T81" fmla="*/ 54136 h 768"/>
                <a:gd name="T82" fmla="*/ 297258 w 663"/>
                <a:gd name="T83" fmla="*/ 78197 h 768"/>
                <a:gd name="T84" fmla="*/ 237206 w 663"/>
                <a:gd name="T85" fmla="*/ 51129 h 768"/>
                <a:gd name="T86" fmla="*/ 204177 w 663"/>
                <a:gd name="T87" fmla="*/ 77194 h 768"/>
                <a:gd name="T88" fmla="*/ 226196 w 663"/>
                <a:gd name="T89" fmla="*/ 101255 h 768"/>
                <a:gd name="T90" fmla="*/ 189164 w 663"/>
                <a:gd name="T91" fmla="*/ 155391 h 768"/>
                <a:gd name="T92" fmla="*/ 159138 w 663"/>
                <a:gd name="T93" fmla="*/ 152384 h 768"/>
                <a:gd name="T94" fmla="*/ 117101 w 663"/>
                <a:gd name="T95" fmla="*/ 186469 h 768"/>
                <a:gd name="T96" fmla="*/ 79069 w 663"/>
                <a:gd name="T97" fmla="*/ 155391 h 768"/>
                <a:gd name="T98" fmla="*/ 60052 w 663"/>
                <a:gd name="T99" fmla="*/ 120303 h 768"/>
                <a:gd name="T100" fmla="*/ 0 w 663"/>
                <a:gd name="T101" fmla="*/ 204515 h 768"/>
                <a:gd name="T102" fmla="*/ 36031 w 663"/>
                <a:gd name="T103" fmla="*/ 258651 h 768"/>
                <a:gd name="T104" fmla="*/ 18016 w 663"/>
                <a:gd name="T105" fmla="*/ 291734 h 768"/>
                <a:gd name="T106" fmla="*/ 15013 w 663"/>
                <a:gd name="T107" fmla="*/ 389982 h 768"/>
                <a:gd name="T108" fmla="*/ 25022 w 663"/>
                <a:gd name="T109" fmla="*/ 484219 h 76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63" h="768">
                  <a:moveTo>
                    <a:pt x="25" y="483"/>
                  </a:moveTo>
                  <a:lnTo>
                    <a:pt x="70" y="483"/>
                  </a:lnTo>
                  <a:lnTo>
                    <a:pt x="139" y="434"/>
                  </a:lnTo>
                  <a:lnTo>
                    <a:pt x="207" y="482"/>
                  </a:lnTo>
                  <a:lnTo>
                    <a:pt x="252" y="482"/>
                  </a:lnTo>
                  <a:lnTo>
                    <a:pt x="297" y="527"/>
                  </a:lnTo>
                  <a:lnTo>
                    <a:pt x="340" y="525"/>
                  </a:lnTo>
                  <a:lnTo>
                    <a:pt x="388" y="575"/>
                  </a:lnTo>
                  <a:lnTo>
                    <a:pt x="432" y="575"/>
                  </a:lnTo>
                  <a:lnTo>
                    <a:pt x="478" y="617"/>
                  </a:lnTo>
                  <a:lnTo>
                    <a:pt x="412" y="695"/>
                  </a:lnTo>
                  <a:lnTo>
                    <a:pt x="432" y="753"/>
                  </a:lnTo>
                  <a:lnTo>
                    <a:pt x="469" y="768"/>
                  </a:lnTo>
                  <a:lnTo>
                    <a:pt x="502" y="732"/>
                  </a:lnTo>
                  <a:lnTo>
                    <a:pt x="514" y="677"/>
                  </a:lnTo>
                  <a:lnTo>
                    <a:pt x="522" y="635"/>
                  </a:lnTo>
                  <a:lnTo>
                    <a:pt x="547" y="605"/>
                  </a:lnTo>
                  <a:lnTo>
                    <a:pt x="544" y="528"/>
                  </a:lnTo>
                  <a:lnTo>
                    <a:pt x="547" y="459"/>
                  </a:lnTo>
                  <a:lnTo>
                    <a:pt x="525" y="429"/>
                  </a:lnTo>
                  <a:lnTo>
                    <a:pt x="550" y="416"/>
                  </a:lnTo>
                  <a:lnTo>
                    <a:pt x="546" y="377"/>
                  </a:lnTo>
                  <a:lnTo>
                    <a:pt x="565" y="347"/>
                  </a:lnTo>
                  <a:lnTo>
                    <a:pt x="592" y="366"/>
                  </a:lnTo>
                  <a:lnTo>
                    <a:pt x="630" y="332"/>
                  </a:lnTo>
                  <a:lnTo>
                    <a:pt x="660" y="301"/>
                  </a:lnTo>
                  <a:lnTo>
                    <a:pt x="663" y="258"/>
                  </a:lnTo>
                  <a:lnTo>
                    <a:pt x="637" y="227"/>
                  </a:lnTo>
                  <a:lnTo>
                    <a:pt x="624" y="186"/>
                  </a:lnTo>
                  <a:lnTo>
                    <a:pt x="654" y="170"/>
                  </a:lnTo>
                  <a:lnTo>
                    <a:pt x="645" y="111"/>
                  </a:lnTo>
                  <a:lnTo>
                    <a:pt x="616" y="80"/>
                  </a:lnTo>
                  <a:lnTo>
                    <a:pt x="597" y="33"/>
                  </a:lnTo>
                  <a:lnTo>
                    <a:pt x="570" y="35"/>
                  </a:lnTo>
                  <a:lnTo>
                    <a:pt x="537" y="0"/>
                  </a:lnTo>
                  <a:lnTo>
                    <a:pt x="456" y="74"/>
                  </a:lnTo>
                  <a:lnTo>
                    <a:pt x="435" y="78"/>
                  </a:lnTo>
                  <a:lnTo>
                    <a:pt x="421" y="29"/>
                  </a:lnTo>
                  <a:lnTo>
                    <a:pt x="394" y="14"/>
                  </a:lnTo>
                  <a:lnTo>
                    <a:pt x="354" y="60"/>
                  </a:lnTo>
                  <a:lnTo>
                    <a:pt x="328" y="54"/>
                  </a:lnTo>
                  <a:lnTo>
                    <a:pt x="297" y="78"/>
                  </a:lnTo>
                  <a:lnTo>
                    <a:pt x="237" y="51"/>
                  </a:lnTo>
                  <a:lnTo>
                    <a:pt x="204" y="77"/>
                  </a:lnTo>
                  <a:lnTo>
                    <a:pt x="226" y="101"/>
                  </a:lnTo>
                  <a:lnTo>
                    <a:pt x="189" y="155"/>
                  </a:lnTo>
                  <a:lnTo>
                    <a:pt x="159" y="152"/>
                  </a:lnTo>
                  <a:lnTo>
                    <a:pt x="117" y="186"/>
                  </a:lnTo>
                  <a:lnTo>
                    <a:pt x="79" y="155"/>
                  </a:lnTo>
                  <a:lnTo>
                    <a:pt x="60" y="120"/>
                  </a:lnTo>
                  <a:lnTo>
                    <a:pt x="0" y="204"/>
                  </a:lnTo>
                  <a:lnTo>
                    <a:pt x="36" y="258"/>
                  </a:lnTo>
                  <a:lnTo>
                    <a:pt x="18" y="291"/>
                  </a:lnTo>
                  <a:lnTo>
                    <a:pt x="15" y="389"/>
                  </a:lnTo>
                  <a:lnTo>
                    <a:pt x="25" y="483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2004815" y="2890044"/>
              <a:ext cx="450850" cy="328613"/>
            </a:xfrm>
            <a:custGeom>
              <a:avLst/>
              <a:gdLst>
                <a:gd name="T0" fmla="*/ 110453 w 449"/>
                <a:gd name="T1" fmla="*/ 0 h 329"/>
                <a:gd name="T2" fmla="*/ 45185 w 449"/>
                <a:gd name="T3" fmla="*/ 61927 h 329"/>
                <a:gd name="T4" fmla="*/ 23095 w 449"/>
                <a:gd name="T5" fmla="*/ 110869 h 329"/>
                <a:gd name="T6" fmla="*/ 19078 w 449"/>
                <a:gd name="T7" fmla="*/ 154818 h 329"/>
                <a:gd name="T8" fmla="*/ 0 w 449"/>
                <a:gd name="T9" fmla="*/ 197767 h 329"/>
                <a:gd name="T10" fmla="*/ 2008 w 449"/>
                <a:gd name="T11" fmla="*/ 241715 h 329"/>
                <a:gd name="T12" fmla="*/ 40165 w 449"/>
                <a:gd name="T13" fmla="*/ 235722 h 329"/>
                <a:gd name="T14" fmla="*/ 58239 w 449"/>
                <a:gd name="T15" fmla="*/ 254700 h 329"/>
                <a:gd name="T16" fmla="*/ 55227 w 449"/>
                <a:gd name="T17" fmla="*/ 287661 h 329"/>
                <a:gd name="T18" fmla="*/ 91375 w 449"/>
                <a:gd name="T19" fmla="*/ 288660 h 329"/>
                <a:gd name="T20" fmla="*/ 178733 w 449"/>
                <a:gd name="T21" fmla="*/ 314629 h 329"/>
                <a:gd name="T22" fmla="*/ 223919 w 449"/>
                <a:gd name="T23" fmla="*/ 328613 h 329"/>
                <a:gd name="T24" fmla="*/ 281154 w 449"/>
                <a:gd name="T25" fmla="*/ 268684 h 329"/>
                <a:gd name="T26" fmla="*/ 350438 w 449"/>
                <a:gd name="T27" fmla="*/ 286662 h 329"/>
                <a:gd name="T28" fmla="*/ 374537 w 449"/>
                <a:gd name="T29" fmla="*/ 263689 h 329"/>
                <a:gd name="T30" fmla="*/ 408677 w 449"/>
                <a:gd name="T31" fmla="*/ 280669 h 329"/>
                <a:gd name="T32" fmla="*/ 422735 w 449"/>
                <a:gd name="T33" fmla="*/ 229729 h 329"/>
                <a:gd name="T34" fmla="*/ 450850 w 449"/>
                <a:gd name="T35" fmla="*/ 230728 h 329"/>
                <a:gd name="T36" fmla="*/ 450850 w 449"/>
                <a:gd name="T37" fmla="*/ 208754 h 329"/>
                <a:gd name="T38" fmla="*/ 420726 w 449"/>
                <a:gd name="T39" fmla="*/ 175793 h 329"/>
                <a:gd name="T40" fmla="*/ 392611 w 449"/>
                <a:gd name="T41" fmla="*/ 179788 h 329"/>
                <a:gd name="T42" fmla="*/ 362487 w 449"/>
                <a:gd name="T43" fmla="*/ 152820 h 329"/>
                <a:gd name="T44" fmla="*/ 353450 w 449"/>
                <a:gd name="T45" fmla="*/ 95887 h 329"/>
                <a:gd name="T46" fmla="*/ 338389 w 449"/>
                <a:gd name="T47" fmla="*/ 49941 h 329"/>
                <a:gd name="T48" fmla="*/ 258059 w 449"/>
                <a:gd name="T49" fmla="*/ 26968 h 329"/>
                <a:gd name="T50" fmla="*/ 224923 w 449"/>
                <a:gd name="T51" fmla="*/ 4994 h 329"/>
                <a:gd name="T52" fmla="*/ 175721 w 449"/>
                <a:gd name="T53" fmla="*/ 14982 h 329"/>
                <a:gd name="T54" fmla="*/ 110453 w 449"/>
                <a:gd name="T55" fmla="*/ 0 h 32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49" h="329">
                  <a:moveTo>
                    <a:pt x="110" y="0"/>
                  </a:moveTo>
                  <a:lnTo>
                    <a:pt x="45" y="62"/>
                  </a:lnTo>
                  <a:lnTo>
                    <a:pt x="23" y="111"/>
                  </a:lnTo>
                  <a:lnTo>
                    <a:pt x="19" y="155"/>
                  </a:lnTo>
                  <a:lnTo>
                    <a:pt x="0" y="198"/>
                  </a:lnTo>
                  <a:lnTo>
                    <a:pt x="2" y="242"/>
                  </a:lnTo>
                  <a:lnTo>
                    <a:pt x="40" y="236"/>
                  </a:lnTo>
                  <a:lnTo>
                    <a:pt x="58" y="255"/>
                  </a:lnTo>
                  <a:lnTo>
                    <a:pt x="55" y="288"/>
                  </a:lnTo>
                  <a:lnTo>
                    <a:pt x="91" y="289"/>
                  </a:lnTo>
                  <a:lnTo>
                    <a:pt x="178" y="315"/>
                  </a:lnTo>
                  <a:lnTo>
                    <a:pt x="223" y="329"/>
                  </a:lnTo>
                  <a:lnTo>
                    <a:pt x="280" y="269"/>
                  </a:lnTo>
                  <a:lnTo>
                    <a:pt x="349" y="287"/>
                  </a:lnTo>
                  <a:lnTo>
                    <a:pt x="373" y="264"/>
                  </a:lnTo>
                  <a:lnTo>
                    <a:pt x="407" y="281"/>
                  </a:lnTo>
                  <a:lnTo>
                    <a:pt x="421" y="230"/>
                  </a:lnTo>
                  <a:lnTo>
                    <a:pt x="449" y="231"/>
                  </a:lnTo>
                  <a:lnTo>
                    <a:pt x="449" y="209"/>
                  </a:lnTo>
                  <a:lnTo>
                    <a:pt x="419" y="176"/>
                  </a:lnTo>
                  <a:lnTo>
                    <a:pt x="391" y="180"/>
                  </a:lnTo>
                  <a:lnTo>
                    <a:pt x="361" y="153"/>
                  </a:lnTo>
                  <a:lnTo>
                    <a:pt x="352" y="96"/>
                  </a:lnTo>
                  <a:lnTo>
                    <a:pt x="337" y="50"/>
                  </a:lnTo>
                  <a:lnTo>
                    <a:pt x="257" y="27"/>
                  </a:lnTo>
                  <a:lnTo>
                    <a:pt x="224" y="5"/>
                  </a:lnTo>
                  <a:lnTo>
                    <a:pt x="175" y="15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3"/>
            <p:cNvSpPr>
              <a:spLocks/>
            </p:cNvSpPr>
            <p:nvPr/>
          </p:nvSpPr>
          <p:spPr bwMode="auto">
            <a:xfrm>
              <a:off x="1742877" y="2480469"/>
              <a:ext cx="525463" cy="517525"/>
            </a:xfrm>
            <a:custGeom>
              <a:avLst/>
              <a:gdLst>
                <a:gd name="T0" fmla="*/ 525463 w 524"/>
                <a:gd name="T1" fmla="*/ 169172 h 517"/>
                <a:gd name="T2" fmla="*/ 513429 w 524"/>
                <a:gd name="T3" fmla="*/ 228232 h 517"/>
                <a:gd name="T4" fmla="*/ 480337 w 524"/>
                <a:gd name="T5" fmla="*/ 261265 h 517"/>
                <a:gd name="T6" fmla="*/ 450254 w 524"/>
                <a:gd name="T7" fmla="*/ 322327 h 517"/>
                <a:gd name="T8" fmla="*/ 421173 w 524"/>
                <a:gd name="T9" fmla="*/ 373379 h 517"/>
                <a:gd name="T10" fmla="*/ 375044 w 524"/>
                <a:gd name="T11" fmla="*/ 408414 h 517"/>
                <a:gd name="T12" fmla="*/ 306854 w 524"/>
                <a:gd name="T13" fmla="*/ 471478 h 517"/>
                <a:gd name="T14" fmla="*/ 284793 w 524"/>
                <a:gd name="T15" fmla="*/ 517525 h 517"/>
                <a:gd name="T16" fmla="*/ 266743 w 524"/>
                <a:gd name="T17" fmla="*/ 499507 h 517"/>
                <a:gd name="T18" fmla="*/ 228637 w 524"/>
                <a:gd name="T19" fmla="*/ 502510 h 517"/>
                <a:gd name="T20" fmla="*/ 201561 w 524"/>
                <a:gd name="T21" fmla="*/ 486494 h 517"/>
                <a:gd name="T22" fmla="*/ 186519 w 524"/>
                <a:gd name="T23" fmla="*/ 442449 h 517"/>
                <a:gd name="T24" fmla="*/ 191533 w 524"/>
                <a:gd name="T25" fmla="*/ 399405 h 517"/>
                <a:gd name="T26" fmla="*/ 165461 w 524"/>
                <a:gd name="T27" fmla="*/ 367373 h 517"/>
                <a:gd name="T28" fmla="*/ 135377 w 524"/>
                <a:gd name="T29" fmla="*/ 367373 h 517"/>
                <a:gd name="T30" fmla="*/ 105293 w 524"/>
                <a:gd name="T31" fmla="*/ 387393 h 517"/>
                <a:gd name="T32" fmla="*/ 51142 w 524"/>
                <a:gd name="T33" fmla="*/ 385391 h 517"/>
                <a:gd name="T34" fmla="*/ 24067 w 524"/>
                <a:gd name="T35" fmla="*/ 366372 h 517"/>
                <a:gd name="T36" fmla="*/ 35098 w 524"/>
                <a:gd name="T37" fmla="*/ 289293 h 517"/>
                <a:gd name="T38" fmla="*/ 0 w 524"/>
                <a:gd name="T39" fmla="*/ 238242 h 517"/>
                <a:gd name="T40" fmla="*/ 29081 w 524"/>
                <a:gd name="T41" fmla="*/ 214217 h 517"/>
                <a:gd name="T42" fmla="*/ 14039 w 524"/>
                <a:gd name="T43" fmla="*/ 189192 h 517"/>
                <a:gd name="T44" fmla="*/ 42117 w 524"/>
                <a:gd name="T45" fmla="*/ 132134 h 517"/>
                <a:gd name="T46" fmla="*/ 54151 w 524"/>
                <a:gd name="T47" fmla="*/ 57058 h 517"/>
                <a:gd name="T48" fmla="*/ 104290 w 524"/>
                <a:gd name="T49" fmla="*/ 3003 h 517"/>
                <a:gd name="T50" fmla="*/ 179500 w 524"/>
                <a:gd name="T51" fmla="*/ 3003 h 517"/>
                <a:gd name="T52" fmla="*/ 225628 w 524"/>
                <a:gd name="T53" fmla="*/ 37038 h 517"/>
                <a:gd name="T54" fmla="*/ 251701 w 524"/>
                <a:gd name="T55" fmla="*/ 18018 h 517"/>
                <a:gd name="T56" fmla="*/ 284793 w 524"/>
                <a:gd name="T57" fmla="*/ 27027 h 517"/>
                <a:gd name="T58" fmla="*/ 311868 w 524"/>
                <a:gd name="T59" fmla="*/ 0 h 517"/>
                <a:gd name="T60" fmla="*/ 330921 w 524"/>
                <a:gd name="T61" fmla="*/ 15015 h 517"/>
                <a:gd name="T62" fmla="*/ 320893 w 524"/>
                <a:gd name="T63" fmla="*/ 40041 h 517"/>
                <a:gd name="T64" fmla="*/ 339946 w 524"/>
                <a:gd name="T65" fmla="*/ 63064 h 517"/>
                <a:gd name="T66" fmla="*/ 364013 w 524"/>
                <a:gd name="T67" fmla="*/ 54055 h 517"/>
                <a:gd name="T68" fmla="*/ 393094 w 524"/>
                <a:gd name="T69" fmla="*/ 88089 h 517"/>
                <a:gd name="T70" fmla="*/ 390086 w 524"/>
                <a:gd name="T71" fmla="*/ 114116 h 517"/>
                <a:gd name="T72" fmla="*/ 415156 w 524"/>
                <a:gd name="T73" fmla="*/ 108110 h 517"/>
                <a:gd name="T74" fmla="*/ 445240 w 524"/>
                <a:gd name="T75" fmla="*/ 127129 h 517"/>
                <a:gd name="T76" fmla="*/ 483346 w 524"/>
                <a:gd name="T77" fmla="*/ 148150 h 517"/>
                <a:gd name="T78" fmla="*/ 525463 w 524"/>
                <a:gd name="T79" fmla="*/ 169172 h 51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24" h="517">
                  <a:moveTo>
                    <a:pt x="524" y="169"/>
                  </a:moveTo>
                  <a:lnTo>
                    <a:pt x="512" y="228"/>
                  </a:lnTo>
                  <a:lnTo>
                    <a:pt x="479" y="261"/>
                  </a:lnTo>
                  <a:lnTo>
                    <a:pt x="449" y="322"/>
                  </a:lnTo>
                  <a:lnTo>
                    <a:pt x="420" y="373"/>
                  </a:lnTo>
                  <a:lnTo>
                    <a:pt x="374" y="408"/>
                  </a:lnTo>
                  <a:lnTo>
                    <a:pt x="306" y="471"/>
                  </a:lnTo>
                  <a:lnTo>
                    <a:pt x="284" y="517"/>
                  </a:lnTo>
                  <a:lnTo>
                    <a:pt x="266" y="499"/>
                  </a:lnTo>
                  <a:lnTo>
                    <a:pt x="228" y="502"/>
                  </a:lnTo>
                  <a:lnTo>
                    <a:pt x="201" y="486"/>
                  </a:lnTo>
                  <a:lnTo>
                    <a:pt x="186" y="442"/>
                  </a:lnTo>
                  <a:lnTo>
                    <a:pt x="191" y="399"/>
                  </a:lnTo>
                  <a:lnTo>
                    <a:pt x="165" y="367"/>
                  </a:lnTo>
                  <a:lnTo>
                    <a:pt x="135" y="367"/>
                  </a:lnTo>
                  <a:lnTo>
                    <a:pt x="105" y="387"/>
                  </a:lnTo>
                  <a:lnTo>
                    <a:pt x="51" y="385"/>
                  </a:lnTo>
                  <a:lnTo>
                    <a:pt x="24" y="366"/>
                  </a:lnTo>
                  <a:lnTo>
                    <a:pt x="35" y="289"/>
                  </a:lnTo>
                  <a:lnTo>
                    <a:pt x="0" y="238"/>
                  </a:lnTo>
                  <a:lnTo>
                    <a:pt x="29" y="214"/>
                  </a:lnTo>
                  <a:lnTo>
                    <a:pt x="14" y="189"/>
                  </a:lnTo>
                  <a:lnTo>
                    <a:pt x="42" y="132"/>
                  </a:lnTo>
                  <a:lnTo>
                    <a:pt x="54" y="57"/>
                  </a:lnTo>
                  <a:lnTo>
                    <a:pt x="104" y="3"/>
                  </a:lnTo>
                  <a:lnTo>
                    <a:pt x="179" y="3"/>
                  </a:lnTo>
                  <a:lnTo>
                    <a:pt x="225" y="37"/>
                  </a:lnTo>
                  <a:lnTo>
                    <a:pt x="251" y="18"/>
                  </a:lnTo>
                  <a:lnTo>
                    <a:pt x="284" y="27"/>
                  </a:lnTo>
                  <a:lnTo>
                    <a:pt x="311" y="0"/>
                  </a:lnTo>
                  <a:lnTo>
                    <a:pt x="330" y="15"/>
                  </a:lnTo>
                  <a:lnTo>
                    <a:pt x="320" y="40"/>
                  </a:lnTo>
                  <a:lnTo>
                    <a:pt x="339" y="63"/>
                  </a:lnTo>
                  <a:lnTo>
                    <a:pt x="363" y="54"/>
                  </a:lnTo>
                  <a:lnTo>
                    <a:pt x="392" y="88"/>
                  </a:lnTo>
                  <a:lnTo>
                    <a:pt x="389" y="114"/>
                  </a:lnTo>
                  <a:lnTo>
                    <a:pt x="414" y="108"/>
                  </a:lnTo>
                  <a:lnTo>
                    <a:pt x="444" y="127"/>
                  </a:lnTo>
                  <a:lnTo>
                    <a:pt x="482" y="148"/>
                  </a:lnTo>
                  <a:lnTo>
                    <a:pt x="524" y="169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4"/>
            <p:cNvSpPr>
              <a:spLocks/>
            </p:cNvSpPr>
            <p:nvPr/>
          </p:nvSpPr>
          <p:spPr bwMode="auto">
            <a:xfrm>
              <a:off x="2054027" y="3150394"/>
              <a:ext cx="360363" cy="277813"/>
            </a:xfrm>
            <a:custGeom>
              <a:avLst/>
              <a:gdLst>
                <a:gd name="T0" fmla="*/ 6006 w 360"/>
                <a:gd name="T1" fmla="*/ 27177 h 276"/>
                <a:gd name="T2" fmla="*/ 0 w 360"/>
                <a:gd name="T3" fmla="*/ 93611 h 276"/>
                <a:gd name="T4" fmla="*/ 45045 w 360"/>
                <a:gd name="T5" fmla="*/ 99650 h 276"/>
                <a:gd name="T6" fmla="*/ 76077 w 360"/>
                <a:gd name="T7" fmla="*/ 113742 h 276"/>
                <a:gd name="T8" fmla="*/ 111112 w 360"/>
                <a:gd name="T9" fmla="*/ 108709 h 276"/>
                <a:gd name="T10" fmla="*/ 133134 w 360"/>
                <a:gd name="T11" fmla="*/ 118775 h 276"/>
                <a:gd name="T12" fmla="*/ 174175 w 360"/>
                <a:gd name="T13" fmla="*/ 131861 h 276"/>
                <a:gd name="T14" fmla="*/ 193195 w 360"/>
                <a:gd name="T15" fmla="*/ 169104 h 276"/>
                <a:gd name="T16" fmla="*/ 240242 w 360"/>
                <a:gd name="T17" fmla="*/ 202320 h 276"/>
                <a:gd name="T18" fmla="*/ 269271 w 360"/>
                <a:gd name="T19" fmla="*/ 210373 h 276"/>
                <a:gd name="T20" fmla="*/ 250252 w 360"/>
                <a:gd name="T21" fmla="*/ 258688 h 276"/>
                <a:gd name="T22" fmla="*/ 267269 w 360"/>
                <a:gd name="T23" fmla="*/ 277813 h 276"/>
                <a:gd name="T24" fmla="*/ 325328 w 360"/>
                <a:gd name="T25" fmla="*/ 223458 h 276"/>
                <a:gd name="T26" fmla="*/ 354357 w 360"/>
                <a:gd name="T27" fmla="*/ 193261 h 276"/>
                <a:gd name="T28" fmla="*/ 346349 w 360"/>
                <a:gd name="T29" fmla="*/ 129847 h 276"/>
                <a:gd name="T30" fmla="*/ 360363 w 360"/>
                <a:gd name="T31" fmla="*/ 96631 h 276"/>
                <a:gd name="T32" fmla="*/ 345348 w 360"/>
                <a:gd name="T33" fmla="*/ 50328 h 276"/>
                <a:gd name="T34" fmla="*/ 360363 w 360"/>
                <a:gd name="T35" fmla="*/ 23151 h 276"/>
                <a:gd name="T36" fmla="*/ 324327 w 360"/>
                <a:gd name="T37" fmla="*/ 0 h 276"/>
                <a:gd name="T38" fmla="*/ 301304 w 360"/>
                <a:gd name="T39" fmla="*/ 27177 h 276"/>
                <a:gd name="T40" fmla="*/ 228230 w 360"/>
                <a:gd name="T41" fmla="*/ 8053 h 276"/>
                <a:gd name="T42" fmla="*/ 172173 w 360"/>
                <a:gd name="T43" fmla="*/ 68447 h 276"/>
                <a:gd name="T44" fmla="*/ 40040 w 360"/>
                <a:gd name="T45" fmla="*/ 26171 h 276"/>
                <a:gd name="T46" fmla="*/ 6006 w 360"/>
                <a:gd name="T47" fmla="*/ 27177 h 27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0" h="276">
                  <a:moveTo>
                    <a:pt x="6" y="27"/>
                  </a:moveTo>
                  <a:lnTo>
                    <a:pt x="0" y="93"/>
                  </a:lnTo>
                  <a:lnTo>
                    <a:pt x="45" y="99"/>
                  </a:lnTo>
                  <a:lnTo>
                    <a:pt x="76" y="113"/>
                  </a:lnTo>
                  <a:lnTo>
                    <a:pt x="111" y="108"/>
                  </a:lnTo>
                  <a:lnTo>
                    <a:pt x="133" y="118"/>
                  </a:lnTo>
                  <a:lnTo>
                    <a:pt x="174" y="131"/>
                  </a:lnTo>
                  <a:lnTo>
                    <a:pt x="193" y="168"/>
                  </a:lnTo>
                  <a:lnTo>
                    <a:pt x="240" y="201"/>
                  </a:lnTo>
                  <a:lnTo>
                    <a:pt x="269" y="209"/>
                  </a:lnTo>
                  <a:lnTo>
                    <a:pt x="250" y="257"/>
                  </a:lnTo>
                  <a:lnTo>
                    <a:pt x="267" y="276"/>
                  </a:lnTo>
                  <a:lnTo>
                    <a:pt x="325" y="222"/>
                  </a:lnTo>
                  <a:lnTo>
                    <a:pt x="354" y="192"/>
                  </a:lnTo>
                  <a:lnTo>
                    <a:pt x="346" y="129"/>
                  </a:lnTo>
                  <a:lnTo>
                    <a:pt x="360" y="96"/>
                  </a:lnTo>
                  <a:lnTo>
                    <a:pt x="345" y="50"/>
                  </a:lnTo>
                  <a:lnTo>
                    <a:pt x="360" y="23"/>
                  </a:lnTo>
                  <a:lnTo>
                    <a:pt x="324" y="0"/>
                  </a:lnTo>
                  <a:lnTo>
                    <a:pt x="301" y="27"/>
                  </a:lnTo>
                  <a:lnTo>
                    <a:pt x="228" y="8"/>
                  </a:lnTo>
                  <a:lnTo>
                    <a:pt x="172" y="68"/>
                  </a:lnTo>
                  <a:lnTo>
                    <a:pt x="40" y="26"/>
                  </a:lnTo>
                  <a:lnTo>
                    <a:pt x="6" y="27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5"/>
            <p:cNvSpPr>
              <a:spLocks/>
            </p:cNvSpPr>
            <p:nvPr/>
          </p:nvSpPr>
          <p:spPr bwMode="auto">
            <a:xfrm>
              <a:off x="1814315" y="3244056"/>
              <a:ext cx="506413" cy="503238"/>
            </a:xfrm>
            <a:custGeom>
              <a:avLst/>
              <a:gdLst>
                <a:gd name="T0" fmla="*/ 282672 w 507"/>
                <a:gd name="T1" fmla="*/ 5022 h 501"/>
                <a:gd name="T2" fmla="*/ 239722 w 507"/>
                <a:gd name="T3" fmla="*/ 0 h 501"/>
                <a:gd name="T4" fmla="*/ 215750 w 507"/>
                <a:gd name="T5" fmla="*/ 20089 h 501"/>
                <a:gd name="T6" fmla="*/ 176795 w 507"/>
                <a:gd name="T7" fmla="*/ 36161 h 501"/>
                <a:gd name="T8" fmla="*/ 108874 w 507"/>
                <a:gd name="T9" fmla="*/ 84375 h 501"/>
                <a:gd name="T10" fmla="*/ 0 w 507"/>
                <a:gd name="T11" fmla="*/ 222992 h 501"/>
                <a:gd name="T12" fmla="*/ 26969 w 507"/>
                <a:gd name="T13" fmla="*/ 246094 h 501"/>
                <a:gd name="T14" fmla="*/ 41951 w 507"/>
                <a:gd name="T15" fmla="*/ 226005 h 501"/>
                <a:gd name="T16" fmla="*/ 102881 w 507"/>
                <a:gd name="T17" fmla="*/ 303349 h 501"/>
                <a:gd name="T18" fmla="*/ 132846 w 507"/>
                <a:gd name="T19" fmla="*/ 288282 h 501"/>
                <a:gd name="T20" fmla="*/ 210756 w 507"/>
                <a:gd name="T21" fmla="*/ 337501 h 501"/>
                <a:gd name="T22" fmla="*/ 284670 w 507"/>
                <a:gd name="T23" fmla="*/ 421876 h 501"/>
                <a:gd name="T24" fmla="*/ 261697 w 507"/>
                <a:gd name="T25" fmla="*/ 469086 h 501"/>
                <a:gd name="T26" fmla="*/ 272684 w 507"/>
                <a:gd name="T27" fmla="*/ 503238 h 501"/>
                <a:gd name="T28" fmla="*/ 317632 w 507"/>
                <a:gd name="T29" fmla="*/ 452010 h 501"/>
                <a:gd name="T30" fmla="*/ 365576 w 507"/>
                <a:gd name="T31" fmla="*/ 372657 h 501"/>
                <a:gd name="T32" fmla="*/ 390547 w 507"/>
                <a:gd name="T33" fmla="*/ 336496 h 501"/>
                <a:gd name="T34" fmla="*/ 399537 w 507"/>
                <a:gd name="T35" fmla="*/ 285269 h 501"/>
                <a:gd name="T36" fmla="*/ 416517 w 507"/>
                <a:gd name="T37" fmla="*/ 250112 h 501"/>
                <a:gd name="T38" fmla="*/ 453474 w 507"/>
                <a:gd name="T39" fmla="*/ 240068 h 501"/>
                <a:gd name="T40" fmla="*/ 461465 w 507"/>
                <a:gd name="T41" fmla="*/ 277233 h 501"/>
                <a:gd name="T42" fmla="*/ 404531 w 507"/>
                <a:gd name="T43" fmla="*/ 330470 h 501"/>
                <a:gd name="T44" fmla="*/ 405530 w 507"/>
                <a:gd name="T45" fmla="*/ 352568 h 501"/>
                <a:gd name="T46" fmla="*/ 480443 w 507"/>
                <a:gd name="T47" fmla="*/ 286273 h 501"/>
                <a:gd name="T48" fmla="*/ 504415 w 507"/>
                <a:gd name="T49" fmla="*/ 182813 h 501"/>
                <a:gd name="T50" fmla="*/ 488434 w 507"/>
                <a:gd name="T51" fmla="*/ 162724 h 501"/>
                <a:gd name="T52" fmla="*/ 506413 w 507"/>
                <a:gd name="T53" fmla="*/ 114509 h 501"/>
                <a:gd name="T54" fmla="*/ 479444 w 507"/>
                <a:gd name="T55" fmla="*/ 107478 h 501"/>
                <a:gd name="T56" fmla="*/ 429502 w 507"/>
                <a:gd name="T57" fmla="*/ 75335 h 501"/>
                <a:gd name="T58" fmla="*/ 414520 w 507"/>
                <a:gd name="T59" fmla="*/ 38170 h 501"/>
                <a:gd name="T60" fmla="*/ 372568 w 507"/>
                <a:gd name="T61" fmla="*/ 26116 h 501"/>
                <a:gd name="T62" fmla="*/ 350594 w 507"/>
                <a:gd name="T63" fmla="*/ 15067 h 501"/>
                <a:gd name="T64" fmla="*/ 314635 w 507"/>
                <a:gd name="T65" fmla="*/ 21094 h 501"/>
                <a:gd name="T66" fmla="*/ 282672 w 507"/>
                <a:gd name="T67" fmla="*/ 5022 h 5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07" h="501">
                  <a:moveTo>
                    <a:pt x="283" y="5"/>
                  </a:moveTo>
                  <a:lnTo>
                    <a:pt x="240" y="0"/>
                  </a:lnTo>
                  <a:lnTo>
                    <a:pt x="216" y="20"/>
                  </a:lnTo>
                  <a:lnTo>
                    <a:pt x="177" y="36"/>
                  </a:lnTo>
                  <a:lnTo>
                    <a:pt x="109" y="84"/>
                  </a:lnTo>
                  <a:lnTo>
                    <a:pt x="0" y="222"/>
                  </a:lnTo>
                  <a:lnTo>
                    <a:pt x="27" y="245"/>
                  </a:lnTo>
                  <a:lnTo>
                    <a:pt x="42" y="225"/>
                  </a:lnTo>
                  <a:lnTo>
                    <a:pt x="103" y="302"/>
                  </a:lnTo>
                  <a:lnTo>
                    <a:pt x="133" y="287"/>
                  </a:lnTo>
                  <a:lnTo>
                    <a:pt x="211" y="336"/>
                  </a:lnTo>
                  <a:lnTo>
                    <a:pt x="285" y="420"/>
                  </a:lnTo>
                  <a:lnTo>
                    <a:pt x="262" y="467"/>
                  </a:lnTo>
                  <a:lnTo>
                    <a:pt x="273" y="501"/>
                  </a:lnTo>
                  <a:lnTo>
                    <a:pt x="318" y="450"/>
                  </a:lnTo>
                  <a:lnTo>
                    <a:pt x="366" y="371"/>
                  </a:lnTo>
                  <a:lnTo>
                    <a:pt x="391" y="335"/>
                  </a:lnTo>
                  <a:lnTo>
                    <a:pt x="400" y="284"/>
                  </a:lnTo>
                  <a:lnTo>
                    <a:pt x="417" y="249"/>
                  </a:lnTo>
                  <a:lnTo>
                    <a:pt x="454" y="239"/>
                  </a:lnTo>
                  <a:lnTo>
                    <a:pt x="462" y="276"/>
                  </a:lnTo>
                  <a:lnTo>
                    <a:pt x="405" y="329"/>
                  </a:lnTo>
                  <a:lnTo>
                    <a:pt x="406" y="351"/>
                  </a:lnTo>
                  <a:lnTo>
                    <a:pt x="481" y="285"/>
                  </a:lnTo>
                  <a:lnTo>
                    <a:pt x="505" y="182"/>
                  </a:lnTo>
                  <a:lnTo>
                    <a:pt x="489" y="162"/>
                  </a:lnTo>
                  <a:lnTo>
                    <a:pt x="507" y="114"/>
                  </a:lnTo>
                  <a:lnTo>
                    <a:pt x="480" y="107"/>
                  </a:lnTo>
                  <a:lnTo>
                    <a:pt x="430" y="75"/>
                  </a:lnTo>
                  <a:lnTo>
                    <a:pt x="415" y="38"/>
                  </a:lnTo>
                  <a:lnTo>
                    <a:pt x="373" y="26"/>
                  </a:lnTo>
                  <a:lnTo>
                    <a:pt x="351" y="15"/>
                  </a:lnTo>
                  <a:lnTo>
                    <a:pt x="315" y="21"/>
                  </a:lnTo>
                  <a:lnTo>
                    <a:pt x="283" y="5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6"/>
            <p:cNvSpPr>
              <a:spLocks/>
            </p:cNvSpPr>
            <p:nvPr/>
          </p:nvSpPr>
          <p:spPr bwMode="auto">
            <a:xfrm>
              <a:off x="2103240" y="2129631"/>
              <a:ext cx="538163" cy="519113"/>
            </a:xfrm>
            <a:custGeom>
              <a:avLst/>
              <a:gdLst>
                <a:gd name="T0" fmla="*/ 531148 w 537"/>
                <a:gd name="T1" fmla="*/ 26056 h 518"/>
                <a:gd name="T2" fmla="*/ 529144 w 537"/>
                <a:gd name="T3" fmla="*/ 92198 h 518"/>
                <a:gd name="T4" fmla="*/ 538163 w 537"/>
                <a:gd name="T5" fmla="*/ 185398 h 518"/>
                <a:gd name="T6" fmla="*/ 493066 w 537"/>
                <a:gd name="T7" fmla="*/ 185398 h 518"/>
                <a:gd name="T8" fmla="*/ 446966 w 537"/>
                <a:gd name="T9" fmla="*/ 230494 h 518"/>
                <a:gd name="T10" fmla="*/ 471018 w 537"/>
                <a:gd name="T11" fmla="*/ 260559 h 518"/>
                <a:gd name="T12" fmla="*/ 443959 w 537"/>
                <a:gd name="T13" fmla="*/ 291625 h 518"/>
                <a:gd name="T14" fmla="*/ 447968 w 537"/>
                <a:gd name="T15" fmla="*/ 323694 h 518"/>
                <a:gd name="T16" fmla="*/ 401868 w 537"/>
                <a:gd name="T17" fmla="*/ 365784 h 518"/>
                <a:gd name="T18" fmla="*/ 419907 w 537"/>
                <a:gd name="T19" fmla="*/ 417896 h 518"/>
                <a:gd name="T20" fmla="*/ 402871 w 537"/>
                <a:gd name="T21" fmla="*/ 461991 h 518"/>
                <a:gd name="T22" fmla="*/ 339734 w 537"/>
                <a:gd name="T23" fmla="*/ 440945 h 518"/>
                <a:gd name="T24" fmla="*/ 219474 w 537"/>
                <a:gd name="T25" fmla="*/ 458984 h 518"/>
                <a:gd name="T26" fmla="*/ 162351 w 537"/>
                <a:gd name="T27" fmla="*/ 519113 h 518"/>
                <a:gd name="T28" fmla="*/ 53115 w 537"/>
                <a:gd name="T29" fmla="*/ 459986 h 518"/>
                <a:gd name="T30" fmla="*/ 29063 w 537"/>
                <a:gd name="T31" fmla="*/ 462993 h 518"/>
                <a:gd name="T32" fmla="*/ 30065 w 537"/>
                <a:gd name="T33" fmla="*/ 437939 h 518"/>
                <a:gd name="T34" fmla="*/ 0 w 537"/>
                <a:gd name="T35" fmla="*/ 404868 h 518"/>
                <a:gd name="T36" fmla="*/ 2004 w 537"/>
                <a:gd name="T37" fmla="*/ 338726 h 518"/>
                <a:gd name="T38" fmla="*/ 36078 w 537"/>
                <a:gd name="T39" fmla="*/ 302649 h 518"/>
                <a:gd name="T40" fmla="*/ 54117 w 537"/>
                <a:gd name="T41" fmla="*/ 254546 h 518"/>
                <a:gd name="T42" fmla="*/ 104225 w 537"/>
                <a:gd name="T43" fmla="*/ 239514 h 518"/>
                <a:gd name="T44" fmla="*/ 117253 w 537"/>
                <a:gd name="T45" fmla="*/ 215462 h 518"/>
                <a:gd name="T46" fmla="*/ 113245 w 537"/>
                <a:gd name="T47" fmla="*/ 194417 h 518"/>
                <a:gd name="T48" fmla="*/ 165357 w 537"/>
                <a:gd name="T49" fmla="*/ 165355 h 518"/>
                <a:gd name="T50" fmla="*/ 164355 w 537"/>
                <a:gd name="T51" fmla="*/ 126271 h 518"/>
                <a:gd name="T52" fmla="*/ 182394 w 537"/>
                <a:gd name="T53" fmla="*/ 95204 h 518"/>
                <a:gd name="T54" fmla="*/ 197427 w 537"/>
                <a:gd name="T55" fmla="*/ 51110 h 518"/>
                <a:gd name="T56" fmla="*/ 201435 w 537"/>
                <a:gd name="T57" fmla="*/ 15032 h 518"/>
                <a:gd name="T58" fmla="*/ 228494 w 537"/>
                <a:gd name="T59" fmla="*/ 0 h 518"/>
                <a:gd name="T60" fmla="*/ 272589 w 537"/>
                <a:gd name="T61" fmla="*/ 50107 h 518"/>
                <a:gd name="T62" fmla="*/ 326706 w 537"/>
                <a:gd name="T63" fmla="*/ 29062 h 518"/>
                <a:gd name="T64" fmla="*/ 389842 w 537"/>
                <a:gd name="T65" fmla="*/ 44095 h 518"/>
                <a:gd name="T66" fmla="*/ 459994 w 537"/>
                <a:gd name="T67" fmla="*/ 47101 h 518"/>
                <a:gd name="T68" fmla="*/ 531148 w 537"/>
                <a:gd name="T69" fmla="*/ 26056 h 5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37" h="518">
                  <a:moveTo>
                    <a:pt x="530" y="26"/>
                  </a:moveTo>
                  <a:lnTo>
                    <a:pt x="528" y="92"/>
                  </a:lnTo>
                  <a:lnTo>
                    <a:pt x="537" y="185"/>
                  </a:lnTo>
                  <a:lnTo>
                    <a:pt x="492" y="185"/>
                  </a:lnTo>
                  <a:lnTo>
                    <a:pt x="446" y="230"/>
                  </a:lnTo>
                  <a:lnTo>
                    <a:pt x="470" y="260"/>
                  </a:lnTo>
                  <a:lnTo>
                    <a:pt x="443" y="291"/>
                  </a:lnTo>
                  <a:lnTo>
                    <a:pt x="447" y="323"/>
                  </a:lnTo>
                  <a:lnTo>
                    <a:pt x="401" y="365"/>
                  </a:lnTo>
                  <a:lnTo>
                    <a:pt x="419" y="417"/>
                  </a:lnTo>
                  <a:lnTo>
                    <a:pt x="402" y="461"/>
                  </a:lnTo>
                  <a:lnTo>
                    <a:pt x="339" y="440"/>
                  </a:lnTo>
                  <a:lnTo>
                    <a:pt x="219" y="458"/>
                  </a:lnTo>
                  <a:lnTo>
                    <a:pt x="162" y="518"/>
                  </a:lnTo>
                  <a:lnTo>
                    <a:pt x="53" y="459"/>
                  </a:lnTo>
                  <a:lnTo>
                    <a:pt x="29" y="462"/>
                  </a:lnTo>
                  <a:lnTo>
                    <a:pt x="30" y="437"/>
                  </a:lnTo>
                  <a:lnTo>
                    <a:pt x="0" y="404"/>
                  </a:lnTo>
                  <a:lnTo>
                    <a:pt x="2" y="338"/>
                  </a:lnTo>
                  <a:lnTo>
                    <a:pt x="36" y="302"/>
                  </a:lnTo>
                  <a:lnTo>
                    <a:pt x="54" y="254"/>
                  </a:lnTo>
                  <a:lnTo>
                    <a:pt x="104" y="239"/>
                  </a:lnTo>
                  <a:lnTo>
                    <a:pt x="117" y="215"/>
                  </a:lnTo>
                  <a:lnTo>
                    <a:pt x="113" y="194"/>
                  </a:lnTo>
                  <a:lnTo>
                    <a:pt x="165" y="165"/>
                  </a:lnTo>
                  <a:lnTo>
                    <a:pt x="164" y="126"/>
                  </a:lnTo>
                  <a:lnTo>
                    <a:pt x="182" y="95"/>
                  </a:lnTo>
                  <a:lnTo>
                    <a:pt x="197" y="51"/>
                  </a:lnTo>
                  <a:lnTo>
                    <a:pt x="201" y="15"/>
                  </a:lnTo>
                  <a:lnTo>
                    <a:pt x="228" y="0"/>
                  </a:lnTo>
                  <a:lnTo>
                    <a:pt x="272" y="50"/>
                  </a:lnTo>
                  <a:lnTo>
                    <a:pt x="326" y="29"/>
                  </a:lnTo>
                  <a:lnTo>
                    <a:pt x="389" y="44"/>
                  </a:lnTo>
                  <a:lnTo>
                    <a:pt x="459" y="47"/>
                  </a:lnTo>
                  <a:lnTo>
                    <a:pt x="530" y="26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17"/>
            <p:cNvSpPr>
              <a:spLocks/>
            </p:cNvSpPr>
            <p:nvPr/>
          </p:nvSpPr>
          <p:spPr bwMode="auto">
            <a:xfrm>
              <a:off x="2458840" y="2315369"/>
              <a:ext cx="90488" cy="46038"/>
            </a:xfrm>
            <a:custGeom>
              <a:avLst/>
              <a:gdLst>
                <a:gd name="T0" fmla="*/ 0 w 90"/>
                <a:gd name="T1" fmla="*/ 46038 h 45"/>
                <a:gd name="T2" fmla="*/ 90488 w 90"/>
                <a:gd name="T3" fmla="*/ 46038 h 45"/>
                <a:gd name="T4" fmla="*/ 90488 w 90"/>
                <a:gd name="T5" fmla="*/ 0 h 45"/>
                <a:gd name="T6" fmla="*/ 0 w 90"/>
                <a:gd name="T7" fmla="*/ 0 h 45"/>
                <a:gd name="T8" fmla="*/ 0 w 90"/>
                <a:gd name="T9" fmla="*/ 46038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45">
                  <a:moveTo>
                    <a:pt x="0" y="45"/>
                  </a:moveTo>
                  <a:lnTo>
                    <a:pt x="90" y="45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18"/>
            <p:cNvSpPr>
              <a:spLocks/>
            </p:cNvSpPr>
            <p:nvPr/>
          </p:nvSpPr>
          <p:spPr bwMode="auto">
            <a:xfrm>
              <a:off x="1474590" y="1718469"/>
              <a:ext cx="862013" cy="827088"/>
            </a:xfrm>
            <a:custGeom>
              <a:avLst/>
              <a:gdLst>
                <a:gd name="T0" fmla="*/ 393920 w 860"/>
                <a:gd name="T1" fmla="*/ 141357 h 825"/>
                <a:gd name="T2" fmla="*/ 862013 w 860"/>
                <a:gd name="T3" fmla="*/ 183463 h 825"/>
                <a:gd name="T4" fmla="*/ 814903 w 860"/>
                <a:gd name="T5" fmla="*/ 264668 h 825"/>
                <a:gd name="T6" fmla="*/ 811896 w 860"/>
                <a:gd name="T7" fmla="*/ 339858 h 825"/>
                <a:gd name="T8" fmla="*/ 826931 w 860"/>
                <a:gd name="T9" fmla="*/ 367929 h 825"/>
                <a:gd name="T10" fmla="*/ 828936 w 860"/>
                <a:gd name="T11" fmla="*/ 422066 h 825"/>
                <a:gd name="T12" fmla="*/ 828936 w 860"/>
                <a:gd name="T13" fmla="*/ 457154 h 825"/>
                <a:gd name="T14" fmla="*/ 811896 w 860"/>
                <a:gd name="T15" fmla="*/ 502268 h 825"/>
                <a:gd name="T16" fmla="*/ 790847 w 860"/>
                <a:gd name="T17" fmla="*/ 536354 h 825"/>
                <a:gd name="T18" fmla="*/ 795859 w 860"/>
                <a:gd name="T19" fmla="*/ 575453 h 825"/>
                <a:gd name="T20" fmla="*/ 739727 w 860"/>
                <a:gd name="T21" fmla="*/ 602521 h 825"/>
                <a:gd name="T22" fmla="*/ 744739 w 860"/>
                <a:gd name="T23" fmla="*/ 622572 h 825"/>
                <a:gd name="T24" fmla="*/ 735718 w 860"/>
                <a:gd name="T25" fmla="*/ 650643 h 825"/>
                <a:gd name="T26" fmla="*/ 681592 w 860"/>
                <a:gd name="T27" fmla="*/ 662673 h 825"/>
                <a:gd name="T28" fmla="*/ 666557 w 860"/>
                <a:gd name="T29" fmla="*/ 709792 h 825"/>
                <a:gd name="T30" fmla="*/ 628468 w 860"/>
                <a:gd name="T31" fmla="*/ 749893 h 825"/>
                <a:gd name="T32" fmla="*/ 627465 w 860"/>
                <a:gd name="T33" fmla="*/ 816060 h 825"/>
                <a:gd name="T34" fmla="*/ 609423 w 860"/>
                <a:gd name="T35" fmla="*/ 827088 h 825"/>
                <a:gd name="T36" fmla="*/ 589376 w 860"/>
                <a:gd name="T37" fmla="*/ 798015 h 825"/>
                <a:gd name="T38" fmla="*/ 600402 w 860"/>
                <a:gd name="T39" fmla="*/ 773954 h 825"/>
                <a:gd name="T40" fmla="*/ 579353 w 860"/>
                <a:gd name="T41" fmla="*/ 760921 h 825"/>
                <a:gd name="T42" fmla="*/ 552290 w 860"/>
                <a:gd name="T43" fmla="*/ 788992 h 825"/>
                <a:gd name="T44" fmla="*/ 517208 w 860"/>
                <a:gd name="T45" fmla="*/ 776961 h 825"/>
                <a:gd name="T46" fmla="*/ 496159 w 860"/>
                <a:gd name="T47" fmla="*/ 800020 h 825"/>
                <a:gd name="T48" fmla="*/ 445039 w 860"/>
                <a:gd name="T49" fmla="*/ 763929 h 825"/>
                <a:gd name="T50" fmla="*/ 372871 w 860"/>
                <a:gd name="T51" fmla="*/ 763929 h 825"/>
                <a:gd name="T52" fmla="*/ 320749 w 860"/>
                <a:gd name="T53" fmla="*/ 818065 h 825"/>
                <a:gd name="T54" fmla="*/ 255597 w 860"/>
                <a:gd name="T55" fmla="*/ 760921 h 825"/>
                <a:gd name="T56" fmla="*/ 237555 w 860"/>
                <a:gd name="T57" fmla="*/ 697762 h 825"/>
                <a:gd name="T58" fmla="*/ 137321 w 860"/>
                <a:gd name="T59" fmla="*/ 695756 h 825"/>
                <a:gd name="T60" fmla="*/ 114267 w 860"/>
                <a:gd name="T61" fmla="*/ 665681 h 825"/>
                <a:gd name="T62" fmla="*/ 95222 w 860"/>
                <a:gd name="T63" fmla="*/ 604526 h 825"/>
                <a:gd name="T64" fmla="*/ 111260 w 860"/>
                <a:gd name="T65" fmla="*/ 578460 h 825"/>
                <a:gd name="T66" fmla="*/ 72169 w 860"/>
                <a:gd name="T67" fmla="*/ 493245 h 825"/>
                <a:gd name="T68" fmla="*/ 113264 w 860"/>
                <a:gd name="T69" fmla="*/ 467179 h 825"/>
                <a:gd name="T70" fmla="*/ 117274 w 860"/>
                <a:gd name="T71" fmla="*/ 404020 h 825"/>
                <a:gd name="T72" fmla="*/ 137321 w 860"/>
                <a:gd name="T73" fmla="*/ 372941 h 825"/>
                <a:gd name="T74" fmla="*/ 116272 w 860"/>
                <a:gd name="T75" fmla="*/ 334845 h 825"/>
                <a:gd name="T76" fmla="*/ 137321 w 860"/>
                <a:gd name="T77" fmla="*/ 289731 h 825"/>
                <a:gd name="T78" fmla="*/ 18042 w 860"/>
                <a:gd name="T79" fmla="*/ 294744 h 825"/>
                <a:gd name="T80" fmla="*/ 15035 w 860"/>
                <a:gd name="T81" fmla="*/ 247625 h 825"/>
                <a:gd name="T82" fmla="*/ 0 w 860"/>
                <a:gd name="T83" fmla="*/ 225569 h 825"/>
                <a:gd name="T84" fmla="*/ 15035 w 860"/>
                <a:gd name="T85" fmla="*/ 184466 h 825"/>
                <a:gd name="T86" fmla="*/ 2005 w 860"/>
                <a:gd name="T87" fmla="*/ 123311 h 825"/>
                <a:gd name="T88" fmla="*/ 221517 w 860"/>
                <a:gd name="T89" fmla="*/ 118299 h 825"/>
                <a:gd name="T90" fmla="*/ 242566 w 860"/>
                <a:gd name="T91" fmla="*/ 103261 h 825"/>
                <a:gd name="T92" fmla="*/ 236552 w 860"/>
                <a:gd name="T93" fmla="*/ 40101 h 825"/>
                <a:gd name="T94" fmla="*/ 254595 w 860"/>
                <a:gd name="T95" fmla="*/ 0 h 825"/>
                <a:gd name="T96" fmla="*/ 296693 w 860"/>
                <a:gd name="T97" fmla="*/ 60152 h 825"/>
                <a:gd name="T98" fmla="*/ 284665 w 860"/>
                <a:gd name="T99" fmla="*/ 105266 h 825"/>
                <a:gd name="T100" fmla="*/ 329770 w 860"/>
                <a:gd name="T101" fmla="*/ 132334 h 825"/>
                <a:gd name="T102" fmla="*/ 357836 w 860"/>
                <a:gd name="T103" fmla="*/ 163413 h 825"/>
                <a:gd name="T104" fmla="*/ 393920 w 860"/>
                <a:gd name="T105" fmla="*/ 141357 h 8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60" h="825">
                  <a:moveTo>
                    <a:pt x="393" y="141"/>
                  </a:moveTo>
                  <a:lnTo>
                    <a:pt x="860" y="183"/>
                  </a:lnTo>
                  <a:lnTo>
                    <a:pt x="813" y="264"/>
                  </a:lnTo>
                  <a:lnTo>
                    <a:pt x="810" y="339"/>
                  </a:lnTo>
                  <a:lnTo>
                    <a:pt x="825" y="367"/>
                  </a:lnTo>
                  <a:lnTo>
                    <a:pt x="827" y="421"/>
                  </a:lnTo>
                  <a:lnTo>
                    <a:pt x="827" y="456"/>
                  </a:lnTo>
                  <a:lnTo>
                    <a:pt x="810" y="501"/>
                  </a:lnTo>
                  <a:lnTo>
                    <a:pt x="789" y="535"/>
                  </a:lnTo>
                  <a:lnTo>
                    <a:pt x="794" y="574"/>
                  </a:lnTo>
                  <a:lnTo>
                    <a:pt x="738" y="601"/>
                  </a:lnTo>
                  <a:lnTo>
                    <a:pt x="743" y="621"/>
                  </a:lnTo>
                  <a:lnTo>
                    <a:pt x="734" y="649"/>
                  </a:lnTo>
                  <a:lnTo>
                    <a:pt x="680" y="661"/>
                  </a:lnTo>
                  <a:lnTo>
                    <a:pt x="665" y="708"/>
                  </a:lnTo>
                  <a:lnTo>
                    <a:pt x="627" y="748"/>
                  </a:lnTo>
                  <a:lnTo>
                    <a:pt x="626" y="814"/>
                  </a:lnTo>
                  <a:lnTo>
                    <a:pt x="608" y="825"/>
                  </a:lnTo>
                  <a:lnTo>
                    <a:pt x="588" y="796"/>
                  </a:lnTo>
                  <a:lnTo>
                    <a:pt x="599" y="772"/>
                  </a:lnTo>
                  <a:lnTo>
                    <a:pt x="578" y="759"/>
                  </a:lnTo>
                  <a:lnTo>
                    <a:pt x="551" y="787"/>
                  </a:lnTo>
                  <a:lnTo>
                    <a:pt x="516" y="775"/>
                  </a:lnTo>
                  <a:lnTo>
                    <a:pt x="495" y="798"/>
                  </a:lnTo>
                  <a:lnTo>
                    <a:pt x="444" y="762"/>
                  </a:lnTo>
                  <a:lnTo>
                    <a:pt x="372" y="762"/>
                  </a:lnTo>
                  <a:lnTo>
                    <a:pt x="320" y="816"/>
                  </a:lnTo>
                  <a:lnTo>
                    <a:pt x="255" y="759"/>
                  </a:lnTo>
                  <a:lnTo>
                    <a:pt x="237" y="696"/>
                  </a:lnTo>
                  <a:lnTo>
                    <a:pt x="137" y="694"/>
                  </a:lnTo>
                  <a:lnTo>
                    <a:pt x="114" y="664"/>
                  </a:lnTo>
                  <a:lnTo>
                    <a:pt x="95" y="603"/>
                  </a:lnTo>
                  <a:lnTo>
                    <a:pt x="111" y="577"/>
                  </a:lnTo>
                  <a:lnTo>
                    <a:pt x="72" y="492"/>
                  </a:lnTo>
                  <a:lnTo>
                    <a:pt x="113" y="466"/>
                  </a:lnTo>
                  <a:lnTo>
                    <a:pt x="117" y="403"/>
                  </a:lnTo>
                  <a:lnTo>
                    <a:pt x="137" y="372"/>
                  </a:lnTo>
                  <a:lnTo>
                    <a:pt x="116" y="334"/>
                  </a:lnTo>
                  <a:lnTo>
                    <a:pt x="137" y="289"/>
                  </a:lnTo>
                  <a:lnTo>
                    <a:pt x="18" y="294"/>
                  </a:lnTo>
                  <a:lnTo>
                    <a:pt x="15" y="247"/>
                  </a:lnTo>
                  <a:lnTo>
                    <a:pt x="0" y="225"/>
                  </a:lnTo>
                  <a:lnTo>
                    <a:pt x="15" y="184"/>
                  </a:lnTo>
                  <a:lnTo>
                    <a:pt x="2" y="123"/>
                  </a:lnTo>
                  <a:lnTo>
                    <a:pt x="221" y="118"/>
                  </a:lnTo>
                  <a:lnTo>
                    <a:pt x="242" y="103"/>
                  </a:lnTo>
                  <a:lnTo>
                    <a:pt x="236" y="40"/>
                  </a:lnTo>
                  <a:lnTo>
                    <a:pt x="254" y="0"/>
                  </a:lnTo>
                  <a:lnTo>
                    <a:pt x="296" y="60"/>
                  </a:lnTo>
                  <a:lnTo>
                    <a:pt x="284" y="105"/>
                  </a:lnTo>
                  <a:lnTo>
                    <a:pt x="329" y="132"/>
                  </a:lnTo>
                  <a:lnTo>
                    <a:pt x="357" y="163"/>
                  </a:lnTo>
                  <a:lnTo>
                    <a:pt x="393" y="141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19"/>
            <p:cNvSpPr>
              <a:spLocks/>
            </p:cNvSpPr>
            <p:nvPr/>
          </p:nvSpPr>
          <p:spPr bwMode="auto">
            <a:xfrm>
              <a:off x="1138040" y="1780381"/>
              <a:ext cx="474663" cy="433388"/>
            </a:xfrm>
            <a:custGeom>
              <a:avLst/>
              <a:gdLst>
                <a:gd name="T0" fmla="*/ 336470 w 474"/>
                <a:gd name="T1" fmla="*/ 60193 h 432"/>
                <a:gd name="T2" fmla="*/ 351491 w 474"/>
                <a:gd name="T3" fmla="*/ 119382 h 432"/>
                <a:gd name="T4" fmla="*/ 335469 w 474"/>
                <a:gd name="T5" fmla="*/ 162521 h 432"/>
                <a:gd name="T6" fmla="*/ 350490 w 474"/>
                <a:gd name="T7" fmla="*/ 185594 h 432"/>
                <a:gd name="T8" fmla="*/ 351491 w 474"/>
                <a:gd name="T9" fmla="*/ 233749 h 432"/>
                <a:gd name="T10" fmla="*/ 474663 w 474"/>
                <a:gd name="T11" fmla="*/ 227729 h 432"/>
                <a:gd name="T12" fmla="*/ 452632 w 474"/>
                <a:gd name="T13" fmla="*/ 273877 h 432"/>
                <a:gd name="T14" fmla="*/ 473662 w 474"/>
                <a:gd name="T15" fmla="*/ 313002 h 432"/>
                <a:gd name="T16" fmla="*/ 452632 w 474"/>
                <a:gd name="T17" fmla="*/ 342096 h 432"/>
                <a:gd name="T18" fmla="*/ 450629 w 474"/>
                <a:gd name="T19" fmla="*/ 406301 h 432"/>
                <a:gd name="T20" fmla="*/ 408571 w 474"/>
                <a:gd name="T21" fmla="*/ 430378 h 432"/>
                <a:gd name="T22" fmla="*/ 371519 w 474"/>
                <a:gd name="T23" fmla="*/ 415330 h 432"/>
                <a:gd name="T24" fmla="*/ 332464 w 474"/>
                <a:gd name="T25" fmla="*/ 433388 h 432"/>
                <a:gd name="T26" fmla="*/ 299418 w 474"/>
                <a:gd name="T27" fmla="*/ 397272 h 432"/>
                <a:gd name="T28" fmla="*/ 252352 w 474"/>
                <a:gd name="T29" fmla="*/ 384231 h 432"/>
                <a:gd name="T30" fmla="*/ 219306 w 474"/>
                <a:gd name="T31" fmla="*/ 358147 h 432"/>
                <a:gd name="T32" fmla="*/ 146204 w 474"/>
                <a:gd name="T33" fmla="*/ 355137 h 432"/>
                <a:gd name="T34" fmla="*/ 93130 w 474"/>
                <a:gd name="T35" fmla="*/ 311999 h 432"/>
                <a:gd name="T36" fmla="*/ 47066 w 474"/>
                <a:gd name="T37" fmla="*/ 249800 h 432"/>
                <a:gd name="T38" fmla="*/ 57080 w 474"/>
                <a:gd name="T39" fmla="*/ 147472 h 432"/>
                <a:gd name="T40" fmla="*/ 0 w 474"/>
                <a:gd name="T41" fmla="*/ 129414 h 432"/>
                <a:gd name="T42" fmla="*/ 87122 w 474"/>
                <a:gd name="T43" fmla="*/ 84270 h 432"/>
                <a:gd name="T44" fmla="*/ 140196 w 474"/>
                <a:gd name="T45" fmla="*/ 80257 h 432"/>
                <a:gd name="T46" fmla="*/ 159222 w 474"/>
                <a:gd name="T47" fmla="*/ 38122 h 432"/>
                <a:gd name="T48" fmla="*/ 201281 w 474"/>
                <a:gd name="T49" fmla="*/ 0 h 432"/>
                <a:gd name="T50" fmla="*/ 254355 w 474"/>
                <a:gd name="T51" fmla="*/ 5016 h 432"/>
                <a:gd name="T52" fmla="*/ 294411 w 474"/>
                <a:gd name="T53" fmla="*/ 59190 h 432"/>
                <a:gd name="T54" fmla="*/ 336470 w 474"/>
                <a:gd name="T55" fmla="*/ 60193 h 43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74" h="432">
                  <a:moveTo>
                    <a:pt x="336" y="60"/>
                  </a:moveTo>
                  <a:lnTo>
                    <a:pt x="351" y="119"/>
                  </a:lnTo>
                  <a:lnTo>
                    <a:pt x="335" y="162"/>
                  </a:lnTo>
                  <a:lnTo>
                    <a:pt x="350" y="185"/>
                  </a:lnTo>
                  <a:lnTo>
                    <a:pt x="351" y="233"/>
                  </a:lnTo>
                  <a:lnTo>
                    <a:pt x="474" y="227"/>
                  </a:lnTo>
                  <a:lnTo>
                    <a:pt x="452" y="273"/>
                  </a:lnTo>
                  <a:lnTo>
                    <a:pt x="473" y="312"/>
                  </a:lnTo>
                  <a:lnTo>
                    <a:pt x="452" y="341"/>
                  </a:lnTo>
                  <a:lnTo>
                    <a:pt x="450" y="405"/>
                  </a:lnTo>
                  <a:lnTo>
                    <a:pt x="408" y="429"/>
                  </a:lnTo>
                  <a:lnTo>
                    <a:pt x="371" y="414"/>
                  </a:lnTo>
                  <a:lnTo>
                    <a:pt x="332" y="432"/>
                  </a:lnTo>
                  <a:lnTo>
                    <a:pt x="299" y="396"/>
                  </a:lnTo>
                  <a:lnTo>
                    <a:pt x="252" y="383"/>
                  </a:lnTo>
                  <a:lnTo>
                    <a:pt x="219" y="357"/>
                  </a:lnTo>
                  <a:lnTo>
                    <a:pt x="146" y="354"/>
                  </a:lnTo>
                  <a:lnTo>
                    <a:pt x="93" y="311"/>
                  </a:lnTo>
                  <a:lnTo>
                    <a:pt x="47" y="249"/>
                  </a:lnTo>
                  <a:lnTo>
                    <a:pt x="57" y="147"/>
                  </a:lnTo>
                  <a:lnTo>
                    <a:pt x="0" y="129"/>
                  </a:lnTo>
                  <a:lnTo>
                    <a:pt x="87" y="84"/>
                  </a:lnTo>
                  <a:lnTo>
                    <a:pt x="140" y="80"/>
                  </a:lnTo>
                  <a:lnTo>
                    <a:pt x="159" y="38"/>
                  </a:lnTo>
                  <a:lnTo>
                    <a:pt x="201" y="0"/>
                  </a:lnTo>
                  <a:lnTo>
                    <a:pt x="254" y="5"/>
                  </a:lnTo>
                  <a:lnTo>
                    <a:pt x="294" y="59"/>
                  </a:lnTo>
                  <a:lnTo>
                    <a:pt x="336" y="60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0"/>
            <p:cNvSpPr>
              <a:spLocks/>
            </p:cNvSpPr>
            <p:nvPr/>
          </p:nvSpPr>
          <p:spPr bwMode="auto">
            <a:xfrm>
              <a:off x="539552" y="1737519"/>
              <a:ext cx="552450" cy="304800"/>
            </a:xfrm>
            <a:custGeom>
              <a:avLst/>
              <a:gdLst>
                <a:gd name="T0" fmla="*/ 17045 w 551"/>
                <a:gd name="T1" fmla="*/ 0 h 303"/>
                <a:gd name="T2" fmla="*/ 101266 w 551"/>
                <a:gd name="T3" fmla="*/ 32190 h 303"/>
                <a:gd name="T4" fmla="*/ 173455 w 551"/>
                <a:gd name="T5" fmla="*/ 48285 h 303"/>
                <a:gd name="T6" fmla="*/ 251661 w 551"/>
                <a:gd name="T7" fmla="*/ 59350 h 303"/>
                <a:gd name="T8" fmla="*/ 373982 w 551"/>
                <a:gd name="T9" fmla="*/ 123731 h 303"/>
                <a:gd name="T10" fmla="*/ 552450 w 551"/>
                <a:gd name="T11" fmla="*/ 184087 h 303"/>
                <a:gd name="T12" fmla="*/ 531395 w 551"/>
                <a:gd name="T13" fmla="*/ 225331 h 303"/>
                <a:gd name="T14" fmla="*/ 478255 w 551"/>
                <a:gd name="T15" fmla="*/ 258527 h 303"/>
                <a:gd name="T16" fmla="*/ 451184 w 551"/>
                <a:gd name="T17" fmla="*/ 256515 h 303"/>
                <a:gd name="T18" fmla="*/ 415089 w 551"/>
                <a:gd name="T19" fmla="*/ 304800 h 303"/>
                <a:gd name="T20" fmla="*/ 381000 w 551"/>
                <a:gd name="T21" fmla="*/ 286693 h 303"/>
                <a:gd name="T22" fmla="*/ 273718 w 551"/>
                <a:gd name="T23" fmla="*/ 301782 h 303"/>
                <a:gd name="T24" fmla="*/ 251661 w 551"/>
                <a:gd name="T25" fmla="*/ 184087 h 303"/>
                <a:gd name="T26" fmla="*/ 227597 w 551"/>
                <a:gd name="T27" fmla="*/ 226337 h 303"/>
                <a:gd name="T28" fmla="*/ 144379 w 551"/>
                <a:gd name="T29" fmla="*/ 228349 h 303"/>
                <a:gd name="T30" fmla="*/ 114300 w 551"/>
                <a:gd name="T31" fmla="*/ 180063 h 303"/>
                <a:gd name="T32" fmla="*/ 65171 w 551"/>
                <a:gd name="T33" fmla="*/ 181069 h 303"/>
                <a:gd name="T34" fmla="*/ 72189 w 551"/>
                <a:gd name="T35" fmla="*/ 135802 h 303"/>
                <a:gd name="T36" fmla="*/ 0 w 551"/>
                <a:gd name="T37" fmla="*/ 36214 h 303"/>
                <a:gd name="T38" fmla="*/ 17045 w 551"/>
                <a:gd name="T39" fmla="*/ 0 h 3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51" h="303">
                  <a:moveTo>
                    <a:pt x="17" y="0"/>
                  </a:moveTo>
                  <a:lnTo>
                    <a:pt x="101" y="32"/>
                  </a:lnTo>
                  <a:lnTo>
                    <a:pt x="173" y="48"/>
                  </a:lnTo>
                  <a:lnTo>
                    <a:pt x="251" y="59"/>
                  </a:lnTo>
                  <a:lnTo>
                    <a:pt x="373" y="123"/>
                  </a:lnTo>
                  <a:lnTo>
                    <a:pt x="551" y="183"/>
                  </a:lnTo>
                  <a:lnTo>
                    <a:pt x="530" y="224"/>
                  </a:lnTo>
                  <a:lnTo>
                    <a:pt x="477" y="257"/>
                  </a:lnTo>
                  <a:lnTo>
                    <a:pt x="450" y="255"/>
                  </a:lnTo>
                  <a:lnTo>
                    <a:pt x="414" y="303"/>
                  </a:lnTo>
                  <a:lnTo>
                    <a:pt x="380" y="285"/>
                  </a:lnTo>
                  <a:lnTo>
                    <a:pt x="273" y="300"/>
                  </a:lnTo>
                  <a:lnTo>
                    <a:pt x="251" y="183"/>
                  </a:lnTo>
                  <a:lnTo>
                    <a:pt x="227" y="225"/>
                  </a:lnTo>
                  <a:lnTo>
                    <a:pt x="144" y="227"/>
                  </a:lnTo>
                  <a:lnTo>
                    <a:pt x="114" y="179"/>
                  </a:lnTo>
                  <a:lnTo>
                    <a:pt x="65" y="180"/>
                  </a:lnTo>
                  <a:lnTo>
                    <a:pt x="72" y="135"/>
                  </a:lnTo>
                  <a:lnTo>
                    <a:pt x="0" y="36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1"/>
            <p:cNvSpPr>
              <a:spLocks/>
            </p:cNvSpPr>
            <p:nvPr/>
          </p:nvSpPr>
          <p:spPr bwMode="auto">
            <a:xfrm>
              <a:off x="545902" y="983456"/>
              <a:ext cx="1323975" cy="935038"/>
            </a:xfrm>
            <a:custGeom>
              <a:avLst/>
              <a:gdLst>
                <a:gd name="T0" fmla="*/ 9013 w 1322"/>
                <a:gd name="T1" fmla="*/ 757651 h 933"/>
                <a:gd name="T2" fmla="*/ 0 w 1322"/>
                <a:gd name="T3" fmla="*/ 726584 h 933"/>
                <a:gd name="T4" fmla="*/ 38057 w 1322"/>
                <a:gd name="T5" fmla="*/ 703533 h 933"/>
                <a:gd name="T6" fmla="*/ 36054 w 1322"/>
                <a:gd name="T7" fmla="*/ 660439 h 933"/>
                <a:gd name="T8" fmla="*/ 68102 w 1322"/>
                <a:gd name="T9" fmla="*/ 615341 h 933"/>
                <a:gd name="T10" fmla="*/ 84125 w 1322"/>
                <a:gd name="T11" fmla="*/ 576256 h 933"/>
                <a:gd name="T12" fmla="*/ 138206 w 1322"/>
                <a:gd name="T13" fmla="*/ 540177 h 933"/>
                <a:gd name="T14" fmla="*/ 227339 w 1322"/>
                <a:gd name="T15" fmla="*/ 513118 h 933"/>
                <a:gd name="T16" fmla="*/ 273408 w 1322"/>
                <a:gd name="T17" fmla="*/ 528151 h 933"/>
                <a:gd name="T18" fmla="*/ 317474 w 1322"/>
                <a:gd name="T19" fmla="*/ 327714 h 933"/>
                <a:gd name="T20" fmla="*/ 320478 w 1322"/>
                <a:gd name="T21" fmla="*/ 246537 h 933"/>
                <a:gd name="T22" fmla="*/ 275411 w 1322"/>
                <a:gd name="T23" fmla="*/ 194424 h 933"/>
                <a:gd name="T24" fmla="*/ 275411 w 1322"/>
                <a:gd name="T25" fmla="*/ 141308 h 933"/>
                <a:gd name="T26" fmla="*/ 329492 w 1322"/>
                <a:gd name="T27" fmla="*/ 122266 h 933"/>
                <a:gd name="T28" fmla="*/ 330493 w 1322"/>
                <a:gd name="T29" fmla="*/ 92201 h 933"/>
                <a:gd name="T30" fmla="*/ 290433 w 1322"/>
                <a:gd name="T31" fmla="*/ 86188 h 933"/>
                <a:gd name="T32" fmla="*/ 302451 w 1322"/>
                <a:gd name="T33" fmla="*/ 45098 h 933"/>
                <a:gd name="T34" fmla="*/ 473707 w 1322"/>
                <a:gd name="T35" fmla="*/ 9020 h 933"/>
                <a:gd name="T36" fmla="*/ 498744 w 1322"/>
                <a:gd name="T37" fmla="*/ 87190 h 933"/>
                <a:gd name="T38" fmla="*/ 555829 w 1322"/>
                <a:gd name="T39" fmla="*/ 122266 h 933"/>
                <a:gd name="T40" fmla="*/ 618923 w 1322"/>
                <a:gd name="T41" fmla="*/ 122266 h 933"/>
                <a:gd name="T42" fmla="*/ 783168 w 1322"/>
                <a:gd name="T43" fmla="*/ 0 h 933"/>
                <a:gd name="T44" fmla="*/ 828235 w 1322"/>
                <a:gd name="T45" fmla="*/ 21046 h 933"/>
                <a:gd name="T46" fmla="*/ 843258 w 1322"/>
                <a:gd name="T47" fmla="*/ 146319 h 933"/>
                <a:gd name="T48" fmla="*/ 844259 w 1322"/>
                <a:gd name="T49" fmla="*/ 236516 h 933"/>
                <a:gd name="T50" fmla="*/ 892331 w 1322"/>
                <a:gd name="T51" fmla="*/ 294642 h 933"/>
                <a:gd name="T52" fmla="*/ 925380 w 1322"/>
                <a:gd name="T53" fmla="*/ 294642 h 933"/>
                <a:gd name="T54" fmla="*/ 921374 w 1322"/>
                <a:gd name="T55" fmla="*/ 255557 h 933"/>
                <a:gd name="T56" fmla="*/ 961434 w 1322"/>
                <a:gd name="T57" fmla="*/ 219478 h 933"/>
                <a:gd name="T58" fmla="*/ 994483 w 1322"/>
                <a:gd name="T59" fmla="*/ 251548 h 933"/>
                <a:gd name="T60" fmla="*/ 1042555 w 1322"/>
                <a:gd name="T61" fmla="*/ 159347 h 933"/>
                <a:gd name="T62" fmla="*/ 1125679 w 1322"/>
                <a:gd name="T63" fmla="*/ 161352 h 933"/>
                <a:gd name="T64" fmla="*/ 1138699 w 1322"/>
                <a:gd name="T65" fmla="*/ 242529 h 933"/>
                <a:gd name="T66" fmla="*/ 1191778 w 1322"/>
                <a:gd name="T67" fmla="*/ 269588 h 933"/>
                <a:gd name="T68" fmla="*/ 1206800 w 1322"/>
                <a:gd name="T69" fmla="*/ 296647 h 933"/>
                <a:gd name="T70" fmla="*/ 1260881 w 1322"/>
                <a:gd name="T71" fmla="*/ 309675 h 933"/>
                <a:gd name="T72" fmla="*/ 1323975 w 1322"/>
                <a:gd name="T73" fmla="*/ 366799 h 933"/>
                <a:gd name="T74" fmla="*/ 1240851 w 1322"/>
                <a:gd name="T75" fmla="*/ 535166 h 933"/>
                <a:gd name="T76" fmla="*/ 1189775 w 1322"/>
                <a:gd name="T77" fmla="*/ 654426 h 933"/>
                <a:gd name="T78" fmla="*/ 1153721 w 1322"/>
                <a:gd name="T79" fmla="*/ 693512 h 933"/>
                <a:gd name="T80" fmla="*/ 1180761 w 1322"/>
                <a:gd name="T81" fmla="*/ 735603 h 933"/>
                <a:gd name="T82" fmla="*/ 1165739 w 1322"/>
                <a:gd name="T83" fmla="*/ 775691 h 933"/>
                <a:gd name="T84" fmla="*/ 1170746 w 1322"/>
                <a:gd name="T85" fmla="*/ 838828 h 933"/>
                <a:gd name="T86" fmla="*/ 1147712 w 1322"/>
                <a:gd name="T87" fmla="*/ 853861 h 933"/>
                <a:gd name="T88" fmla="*/ 933392 w 1322"/>
                <a:gd name="T89" fmla="*/ 858872 h 933"/>
                <a:gd name="T90" fmla="*/ 883318 w 1322"/>
                <a:gd name="T91" fmla="*/ 855865 h 933"/>
                <a:gd name="T92" fmla="*/ 847264 w 1322"/>
                <a:gd name="T93" fmla="*/ 801747 h 933"/>
                <a:gd name="T94" fmla="*/ 795186 w 1322"/>
                <a:gd name="T95" fmla="*/ 796737 h 933"/>
                <a:gd name="T96" fmla="*/ 751120 w 1322"/>
                <a:gd name="T97" fmla="*/ 834820 h 933"/>
                <a:gd name="T98" fmla="*/ 730089 w 1322"/>
                <a:gd name="T99" fmla="*/ 877913 h 933"/>
                <a:gd name="T100" fmla="*/ 678011 w 1322"/>
                <a:gd name="T101" fmla="*/ 880920 h 933"/>
                <a:gd name="T102" fmla="*/ 590881 w 1322"/>
                <a:gd name="T103" fmla="*/ 925016 h 933"/>
                <a:gd name="T104" fmla="*/ 543811 w 1322"/>
                <a:gd name="T105" fmla="*/ 935038 h 933"/>
                <a:gd name="T106" fmla="*/ 366547 w 1322"/>
                <a:gd name="T107" fmla="*/ 876911 h 933"/>
                <a:gd name="T108" fmla="*/ 246368 w 1322"/>
                <a:gd name="T109" fmla="*/ 811769 h 933"/>
                <a:gd name="T110" fmla="*/ 173258 w 1322"/>
                <a:gd name="T111" fmla="*/ 802750 h 933"/>
                <a:gd name="T112" fmla="*/ 96143 w 1322"/>
                <a:gd name="T113" fmla="*/ 787717 h 933"/>
                <a:gd name="T114" fmla="*/ 9013 w 1322"/>
                <a:gd name="T115" fmla="*/ 757651 h 9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22" h="933">
                  <a:moveTo>
                    <a:pt x="9" y="756"/>
                  </a:moveTo>
                  <a:lnTo>
                    <a:pt x="0" y="725"/>
                  </a:lnTo>
                  <a:lnTo>
                    <a:pt x="38" y="702"/>
                  </a:lnTo>
                  <a:lnTo>
                    <a:pt x="36" y="659"/>
                  </a:lnTo>
                  <a:lnTo>
                    <a:pt x="68" y="614"/>
                  </a:lnTo>
                  <a:lnTo>
                    <a:pt x="84" y="575"/>
                  </a:lnTo>
                  <a:lnTo>
                    <a:pt x="138" y="539"/>
                  </a:lnTo>
                  <a:lnTo>
                    <a:pt x="227" y="512"/>
                  </a:lnTo>
                  <a:lnTo>
                    <a:pt x="273" y="527"/>
                  </a:lnTo>
                  <a:lnTo>
                    <a:pt x="317" y="327"/>
                  </a:lnTo>
                  <a:lnTo>
                    <a:pt x="320" y="246"/>
                  </a:lnTo>
                  <a:lnTo>
                    <a:pt x="275" y="194"/>
                  </a:lnTo>
                  <a:lnTo>
                    <a:pt x="275" y="141"/>
                  </a:lnTo>
                  <a:lnTo>
                    <a:pt x="329" y="122"/>
                  </a:lnTo>
                  <a:lnTo>
                    <a:pt x="330" y="92"/>
                  </a:lnTo>
                  <a:lnTo>
                    <a:pt x="290" y="86"/>
                  </a:lnTo>
                  <a:lnTo>
                    <a:pt x="302" y="45"/>
                  </a:lnTo>
                  <a:lnTo>
                    <a:pt x="473" y="9"/>
                  </a:lnTo>
                  <a:lnTo>
                    <a:pt x="498" y="87"/>
                  </a:lnTo>
                  <a:lnTo>
                    <a:pt x="555" y="122"/>
                  </a:lnTo>
                  <a:lnTo>
                    <a:pt x="618" y="122"/>
                  </a:lnTo>
                  <a:lnTo>
                    <a:pt x="782" y="0"/>
                  </a:lnTo>
                  <a:lnTo>
                    <a:pt x="827" y="21"/>
                  </a:lnTo>
                  <a:lnTo>
                    <a:pt x="842" y="146"/>
                  </a:lnTo>
                  <a:lnTo>
                    <a:pt x="843" y="236"/>
                  </a:lnTo>
                  <a:lnTo>
                    <a:pt x="891" y="294"/>
                  </a:lnTo>
                  <a:lnTo>
                    <a:pt x="924" y="294"/>
                  </a:lnTo>
                  <a:lnTo>
                    <a:pt x="920" y="255"/>
                  </a:lnTo>
                  <a:lnTo>
                    <a:pt x="960" y="219"/>
                  </a:lnTo>
                  <a:lnTo>
                    <a:pt x="993" y="251"/>
                  </a:lnTo>
                  <a:lnTo>
                    <a:pt x="1041" y="159"/>
                  </a:lnTo>
                  <a:lnTo>
                    <a:pt x="1124" y="161"/>
                  </a:lnTo>
                  <a:lnTo>
                    <a:pt x="1137" y="242"/>
                  </a:lnTo>
                  <a:lnTo>
                    <a:pt x="1190" y="269"/>
                  </a:lnTo>
                  <a:lnTo>
                    <a:pt x="1205" y="296"/>
                  </a:lnTo>
                  <a:lnTo>
                    <a:pt x="1259" y="309"/>
                  </a:lnTo>
                  <a:lnTo>
                    <a:pt x="1322" y="366"/>
                  </a:lnTo>
                  <a:lnTo>
                    <a:pt x="1239" y="534"/>
                  </a:lnTo>
                  <a:lnTo>
                    <a:pt x="1188" y="653"/>
                  </a:lnTo>
                  <a:lnTo>
                    <a:pt x="1152" y="692"/>
                  </a:lnTo>
                  <a:lnTo>
                    <a:pt x="1179" y="734"/>
                  </a:lnTo>
                  <a:lnTo>
                    <a:pt x="1164" y="774"/>
                  </a:lnTo>
                  <a:lnTo>
                    <a:pt x="1169" y="837"/>
                  </a:lnTo>
                  <a:lnTo>
                    <a:pt x="1146" y="852"/>
                  </a:lnTo>
                  <a:lnTo>
                    <a:pt x="932" y="857"/>
                  </a:lnTo>
                  <a:lnTo>
                    <a:pt x="882" y="854"/>
                  </a:lnTo>
                  <a:lnTo>
                    <a:pt x="846" y="800"/>
                  </a:lnTo>
                  <a:lnTo>
                    <a:pt x="794" y="795"/>
                  </a:lnTo>
                  <a:lnTo>
                    <a:pt x="750" y="833"/>
                  </a:lnTo>
                  <a:lnTo>
                    <a:pt x="729" y="876"/>
                  </a:lnTo>
                  <a:lnTo>
                    <a:pt x="677" y="879"/>
                  </a:lnTo>
                  <a:lnTo>
                    <a:pt x="590" y="923"/>
                  </a:lnTo>
                  <a:lnTo>
                    <a:pt x="543" y="933"/>
                  </a:lnTo>
                  <a:lnTo>
                    <a:pt x="366" y="875"/>
                  </a:lnTo>
                  <a:lnTo>
                    <a:pt x="246" y="810"/>
                  </a:lnTo>
                  <a:lnTo>
                    <a:pt x="173" y="801"/>
                  </a:lnTo>
                  <a:lnTo>
                    <a:pt x="96" y="786"/>
                  </a:lnTo>
                  <a:lnTo>
                    <a:pt x="9" y="756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2"/>
            <p:cNvSpPr>
              <a:spLocks/>
            </p:cNvSpPr>
            <p:nvPr/>
          </p:nvSpPr>
          <p:spPr bwMode="auto">
            <a:xfrm>
              <a:off x="1222177" y="754856"/>
              <a:ext cx="455613" cy="522288"/>
            </a:xfrm>
            <a:custGeom>
              <a:avLst/>
              <a:gdLst>
                <a:gd name="T0" fmla="*/ 153206 w 455"/>
                <a:gd name="T1" fmla="*/ 248613 h 521"/>
                <a:gd name="T2" fmla="*/ 168226 w 455"/>
                <a:gd name="T3" fmla="*/ 374925 h 521"/>
                <a:gd name="T4" fmla="*/ 167225 w 455"/>
                <a:gd name="T5" fmla="*/ 463142 h 521"/>
                <a:gd name="T6" fmla="*/ 218294 w 455"/>
                <a:gd name="T7" fmla="*/ 522288 h 521"/>
                <a:gd name="T8" fmla="*/ 251338 w 455"/>
                <a:gd name="T9" fmla="*/ 522288 h 521"/>
                <a:gd name="T10" fmla="*/ 246331 w 455"/>
                <a:gd name="T11" fmla="*/ 481187 h 521"/>
                <a:gd name="T12" fmla="*/ 285384 w 455"/>
                <a:gd name="T13" fmla="*/ 448105 h 521"/>
                <a:gd name="T14" fmla="*/ 320431 w 455"/>
                <a:gd name="T15" fmla="*/ 480184 h 521"/>
                <a:gd name="T16" fmla="*/ 366493 w 455"/>
                <a:gd name="T17" fmla="*/ 389962 h 521"/>
                <a:gd name="T18" fmla="*/ 449605 w 455"/>
                <a:gd name="T19" fmla="*/ 389962 h 521"/>
                <a:gd name="T20" fmla="*/ 455613 w 455"/>
                <a:gd name="T21" fmla="*/ 321794 h 521"/>
                <a:gd name="T22" fmla="*/ 381513 w 455"/>
                <a:gd name="T23" fmla="*/ 275680 h 521"/>
                <a:gd name="T24" fmla="*/ 383516 w 455"/>
                <a:gd name="T25" fmla="*/ 230569 h 521"/>
                <a:gd name="T26" fmla="*/ 357481 w 455"/>
                <a:gd name="T27" fmla="*/ 185457 h 521"/>
                <a:gd name="T28" fmla="*/ 389524 w 455"/>
                <a:gd name="T29" fmla="*/ 91225 h 521"/>
                <a:gd name="T30" fmla="*/ 347467 w 455"/>
                <a:gd name="T31" fmla="*/ 61151 h 521"/>
                <a:gd name="T32" fmla="*/ 350472 w 455"/>
                <a:gd name="T33" fmla="*/ 7017 h 521"/>
                <a:gd name="T34" fmla="*/ 321432 w 455"/>
                <a:gd name="T35" fmla="*/ 0 h 521"/>
                <a:gd name="T36" fmla="*/ 294396 w 455"/>
                <a:gd name="T37" fmla="*/ 61151 h 521"/>
                <a:gd name="T38" fmla="*/ 233314 w 455"/>
                <a:gd name="T39" fmla="*/ 96237 h 521"/>
                <a:gd name="T40" fmla="*/ 173233 w 455"/>
                <a:gd name="T41" fmla="*/ 91225 h 521"/>
                <a:gd name="T42" fmla="*/ 149201 w 455"/>
                <a:gd name="T43" fmla="*/ 126311 h 521"/>
                <a:gd name="T44" fmla="*/ 102137 w 455"/>
                <a:gd name="T45" fmla="*/ 93230 h 521"/>
                <a:gd name="T46" fmla="*/ 78105 w 455"/>
                <a:gd name="T47" fmla="*/ 120297 h 521"/>
                <a:gd name="T48" fmla="*/ 38051 w 455"/>
                <a:gd name="T49" fmla="*/ 70173 h 521"/>
                <a:gd name="T50" fmla="*/ 0 w 455"/>
                <a:gd name="T51" fmla="*/ 81200 h 521"/>
                <a:gd name="T52" fmla="*/ 54073 w 455"/>
                <a:gd name="T53" fmla="*/ 127314 h 521"/>
                <a:gd name="T54" fmla="*/ 48065 w 455"/>
                <a:gd name="T55" fmla="*/ 160396 h 521"/>
                <a:gd name="T56" fmla="*/ 63085 w 455"/>
                <a:gd name="T57" fmla="*/ 213527 h 521"/>
                <a:gd name="T58" fmla="*/ 107144 w 455"/>
                <a:gd name="T59" fmla="*/ 228564 h 521"/>
                <a:gd name="T60" fmla="*/ 153206 w 455"/>
                <a:gd name="T61" fmla="*/ 248613 h 52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55" h="521">
                  <a:moveTo>
                    <a:pt x="153" y="248"/>
                  </a:moveTo>
                  <a:lnTo>
                    <a:pt x="168" y="374"/>
                  </a:lnTo>
                  <a:lnTo>
                    <a:pt x="167" y="462"/>
                  </a:lnTo>
                  <a:lnTo>
                    <a:pt x="218" y="521"/>
                  </a:lnTo>
                  <a:lnTo>
                    <a:pt x="251" y="521"/>
                  </a:lnTo>
                  <a:lnTo>
                    <a:pt x="246" y="480"/>
                  </a:lnTo>
                  <a:lnTo>
                    <a:pt x="285" y="447"/>
                  </a:lnTo>
                  <a:lnTo>
                    <a:pt x="320" y="479"/>
                  </a:lnTo>
                  <a:lnTo>
                    <a:pt x="366" y="389"/>
                  </a:lnTo>
                  <a:lnTo>
                    <a:pt x="449" y="389"/>
                  </a:lnTo>
                  <a:lnTo>
                    <a:pt x="455" y="321"/>
                  </a:lnTo>
                  <a:lnTo>
                    <a:pt x="381" y="275"/>
                  </a:lnTo>
                  <a:lnTo>
                    <a:pt x="383" y="230"/>
                  </a:lnTo>
                  <a:lnTo>
                    <a:pt x="357" y="185"/>
                  </a:lnTo>
                  <a:lnTo>
                    <a:pt x="389" y="91"/>
                  </a:lnTo>
                  <a:lnTo>
                    <a:pt x="347" y="61"/>
                  </a:lnTo>
                  <a:lnTo>
                    <a:pt x="350" y="7"/>
                  </a:lnTo>
                  <a:lnTo>
                    <a:pt x="321" y="0"/>
                  </a:lnTo>
                  <a:lnTo>
                    <a:pt x="294" y="61"/>
                  </a:lnTo>
                  <a:lnTo>
                    <a:pt x="233" y="96"/>
                  </a:lnTo>
                  <a:lnTo>
                    <a:pt x="173" y="91"/>
                  </a:lnTo>
                  <a:lnTo>
                    <a:pt x="149" y="126"/>
                  </a:lnTo>
                  <a:lnTo>
                    <a:pt x="102" y="93"/>
                  </a:lnTo>
                  <a:lnTo>
                    <a:pt x="78" y="120"/>
                  </a:lnTo>
                  <a:lnTo>
                    <a:pt x="38" y="70"/>
                  </a:lnTo>
                  <a:lnTo>
                    <a:pt x="0" y="81"/>
                  </a:lnTo>
                  <a:lnTo>
                    <a:pt x="54" y="127"/>
                  </a:lnTo>
                  <a:lnTo>
                    <a:pt x="48" y="160"/>
                  </a:lnTo>
                  <a:lnTo>
                    <a:pt x="63" y="213"/>
                  </a:lnTo>
                  <a:lnTo>
                    <a:pt x="107" y="228"/>
                  </a:lnTo>
                  <a:lnTo>
                    <a:pt x="153" y="248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3"/>
            <p:cNvSpPr>
              <a:spLocks/>
            </p:cNvSpPr>
            <p:nvPr/>
          </p:nvSpPr>
          <p:spPr bwMode="auto">
            <a:xfrm>
              <a:off x="2285802" y="1564481"/>
              <a:ext cx="390525" cy="615950"/>
            </a:xfrm>
            <a:custGeom>
              <a:avLst/>
              <a:gdLst>
                <a:gd name="T0" fmla="*/ 45944 w 391"/>
                <a:gd name="T1" fmla="*/ 339073 h 614"/>
                <a:gd name="T2" fmla="*/ 999 w 391"/>
                <a:gd name="T3" fmla="*/ 420331 h 614"/>
                <a:gd name="T4" fmla="*/ 0 w 391"/>
                <a:gd name="T5" fmla="*/ 496572 h 614"/>
                <a:gd name="T6" fmla="*/ 17978 w 391"/>
                <a:gd name="T7" fmla="*/ 522655 h 614"/>
                <a:gd name="T8" fmla="*/ 17978 w 391"/>
                <a:gd name="T9" fmla="*/ 582845 h 614"/>
                <a:gd name="T10" fmla="*/ 44945 w 391"/>
                <a:gd name="T11" fmla="*/ 564788 h 614"/>
                <a:gd name="T12" fmla="*/ 90889 w 391"/>
                <a:gd name="T13" fmla="*/ 615950 h 614"/>
                <a:gd name="T14" fmla="*/ 144824 w 391"/>
                <a:gd name="T15" fmla="*/ 594883 h 614"/>
                <a:gd name="T16" fmla="*/ 206749 w 391"/>
                <a:gd name="T17" fmla="*/ 610934 h 614"/>
                <a:gd name="T18" fmla="*/ 278661 w 391"/>
                <a:gd name="T19" fmla="*/ 612940 h 614"/>
                <a:gd name="T20" fmla="*/ 348576 w 391"/>
                <a:gd name="T21" fmla="*/ 591874 h 614"/>
                <a:gd name="T22" fmla="*/ 347577 w 391"/>
                <a:gd name="T23" fmla="*/ 562782 h 614"/>
                <a:gd name="T24" fmla="*/ 368552 w 391"/>
                <a:gd name="T25" fmla="*/ 525664 h 614"/>
                <a:gd name="T26" fmla="*/ 330598 w 391"/>
                <a:gd name="T27" fmla="*/ 474502 h 614"/>
                <a:gd name="T28" fmla="*/ 390525 w 391"/>
                <a:gd name="T29" fmla="*/ 388229 h 614"/>
                <a:gd name="T30" fmla="*/ 357565 w 391"/>
                <a:gd name="T31" fmla="*/ 390235 h 614"/>
                <a:gd name="T32" fmla="*/ 318612 w 391"/>
                <a:gd name="T33" fmla="*/ 327035 h 614"/>
                <a:gd name="T34" fmla="*/ 291645 w 391"/>
                <a:gd name="T35" fmla="*/ 291924 h 614"/>
                <a:gd name="T36" fmla="*/ 321609 w 391"/>
                <a:gd name="T37" fmla="*/ 234743 h 614"/>
                <a:gd name="T38" fmla="*/ 323606 w 391"/>
                <a:gd name="T39" fmla="*/ 206654 h 614"/>
                <a:gd name="T40" fmla="*/ 284654 w 391"/>
                <a:gd name="T41" fmla="*/ 225715 h 614"/>
                <a:gd name="T42" fmla="*/ 236712 w 391"/>
                <a:gd name="T43" fmla="*/ 162514 h 614"/>
                <a:gd name="T44" fmla="*/ 266676 w 391"/>
                <a:gd name="T45" fmla="*/ 116368 h 614"/>
                <a:gd name="T46" fmla="*/ 269672 w 391"/>
                <a:gd name="T47" fmla="*/ 59187 h 614"/>
                <a:gd name="T48" fmla="*/ 209745 w 391"/>
                <a:gd name="T49" fmla="*/ 0 h 614"/>
                <a:gd name="T50" fmla="*/ 173789 w 391"/>
                <a:gd name="T51" fmla="*/ 0 h 614"/>
                <a:gd name="T52" fmla="*/ 201755 w 391"/>
                <a:gd name="T53" fmla="*/ 36114 h 614"/>
                <a:gd name="T54" fmla="*/ 180780 w 391"/>
                <a:gd name="T55" fmla="*/ 81257 h 614"/>
                <a:gd name="T56" fmla="*/ 126846 w 391"/>
                <a:gd name="T57" fmla="*/ 131416 h 614"/>
                <a:gd name="T58" fmla="*/ 117857 w 391"/>
                <a:gd name="T59" fmla="*/ 174553 h 614"/>
                <a:gd name="T60" fmla="*/ 132838 w 391"/>
                <a:gd name="T61" fmla="*/ 207657 h 614"/>
                <a:gd name="T62" fmla="*/ 45944 w 391"/>
                <a:gd name="T63" fmla="*/ 339073 h 6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1" h="614">
                  <a:moveTo>
                    <a:pt x="46" y="338"/>
                  </a:moveTo>
                  <a:lnTo>
                    <a:pt x="1" y="419"/>
                  </a:lnTo>
                  <a:lnTo>
                    <a:pt x="0" y="495"/>
                  </a:lnTo>
                  <a:lnTo>
                    <a:pt x="18" y="521"/>
                  </a:lnTo>
                  <a:lnTo>
                    <a:pt x="18" y="581"/>
                  </a:lnTo>
                  <a:lnTo>
                    <a:pt x="45" y="563"/>
                  </a:lnTo>
                  <a:lnTo>
                    <a:pt x="91" y="614"/>
                  </a:lnTo>
                  <a:lnTo>
                    <a:pt x="145" y="593"/>
                  </a:lnTo>
                  <a:lnTo>
                    <a:pt x="207" y="609"/>
                  </a:lnTo>
                  <a:lnTo>
                    <a:pt x="279" y="611"/>
                  </a:lnTo>
                  <a:lnTo>
                    <a:pt x="349" y="590"/>
                  </a:lnTo>
                  <a:lnTo>
                    <a:pt x="348" y="561"/>
                  </a:lnTo>
                  <a:lnTo>
                    <a:pt x="369" y="524"/>
                  </a:lnTo>
                  <a:lnTo>
                    <a:pt x="331" y="473"/>
                  </a:lnTo>
                  <a:lnTo>
                    <a:pt x="391" y="387"/>
                  </a:lnTo>
                  <a:lnTo>
                    <a:pt x="358" y="389"/>
                  </a:lnTo>
                  <a:lnTo>
                    <a:pt x="319" y="326"/>
                  </a:lnTo>
                  <a:lnTo>
                    <a:pt x="292" y="291"/>
                  </a:lnTo>
                  <a:lnTo>
                    <a:pt x="322" y="234"/>
                  </a:lnTo>
                  <a:lnTo>
                    <a:pt x="324" y="206"/>
                  </a:lnTo>
                  <a:lnTo>
                    <a:pt x="285" y="225"/>
                  </a:lnTo>
                  <a:lnTo>
                    <a:pt x="237" y="162"/>
                  </a:lnTo>
                  <a:lnTo>
                    <a:pt x="267" y="116"/>
                  </a:lnTo>
                  <a:lnTo>
                    <a:pt x="270" y="59"/>
                  </a:lnTo>
                  <a:lnTo>
                    <a:pt x="210" y="0"/>
                  </a:lnTo>
                  <a:lnTo>
                    <a:pt x="174" y="0"/>
                  </a:lnTo>
                  <a:lnTo>
                    <a:pt x="202" y="36"/>
                  </a:lnTo>
                  <a:lnTo>
                    <a:pt x="181" y="81"/>
                  </a:lnTo>
                  <a:lnTo>
                    <a:pt x="127" y="131"/>
                  </a:lnTo>
                  <a:lnTo>
                    <a:pt x="118" y="174"/>
                  </a:lnTo>
                  <a:lnTo>
                    <a:pt x="133" y="207"/>
                  </a:lnTo>
                  <a:lnTo>
                    <a:pt x="46" y="338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3241477" y="1943894"/>
              <a:ext cx="119063" cy="144463"/>
            </a:xfrm>
            <a:custGeom>
              <a:avLst/>
              <a:gdLst>
                <a:gd name="T0" fmla="*/ 54486 w 118"/>
                <a:gd name="T1" fmla="*/ 0 h 144"/>
                <a:gd name="T2" fmla="*/ 21189 w 118"/>
                <a:gd name="T3" fmla="*/ 1003 h 144"/>
                <a:gd name="T4" fmla="*/ 31279 w 118"/>
                <a:gd name="T5" fmla="*/ 57183 h 144"/>
                <a:gd name="T6" fmla="*/ 0 w 118"/>
                <a:gd name="T7" fmla="*/ 73235 h 144"/>
                <a:gd name="T8" fmla="*/ 13117 w 118"/>
                <a:gd name="T9" fmla="*/ 117376 h 144"/>
                <a:gd name="T10" fmla="*/ 39351 w 118"/>
                <a:gd name="T11" fmla="*/ 144463 h 144"/>
                <a:gd name="T12" fmla="*/ 73658 w 118"/>
                <a:gd name="T13" fmla="*/ 94302 h 144"/>
                <a:gd name="T14" fmla="*/ 119063 w 118"/>
                <a:gd name="T15" fmla="*/ 54174 h 144"/>
                <a:gd name="T16" fmla="*/ 54486 w 11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8" h="144">
                  <a:moveTo>
                    <a:pt x="54" y="0"/>
                  </a:moveTo>
                  <a:lnTo>
                    <a:pt x="21" y="1"/>
                  </a:lnTo>
                  <a:lnTo>
                    <a:pt x="31" y="57"/>
                  </a:lnTo>
                  <a:lnTo>
                    <a:pt x="0" y="73"/>
                  </a:lnTo>
                  <a:lnTo>
                    <a:pt x="13" y="117"/>
                  </a:lnTo>
                  <a:lnTo>
                    <a:pt x="39" y="144"/>
                  </a:lnTo>
                  <a:lnTo>
                    <a:pt x="73" y="94"/>
                  </a:lnTo>
                  <a:lnTo>
                    <a:pt x="118" y="54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auto">
            <a:xfrm>
              <a:off x="3231952" y="1872456"/>
              <a:ext cx="234950" cy="123825"/>
            </a:xfrm>
            <a:custGeom>
              <a:avLst/>
              <a:gdLst>
                <a:gd name="T0" fmla="*/ 0 w 236"/>
                <a:gd name="T1" fmla="*/ 39944 h 124"/>
                <a:gd name="T2" fmla="*/ 32853 w 236"/>
                <a:gd name="T3" fmla="*/ 72897 h 124"/>
                <a:gd name="T4" fmla="*/ 64711 w 236"/>
                <a:gd name="T5" fmla="*/ 71898 h 124"/>
                <a:gd name="T6" fmla="*/ 125439 w 236"/>
                <a:gd name="T7" fmla="*/ 123825 h 124"/>
                <a:gd name="T8" fmla="*/ 187164 w 236"/>
                <a:gd name="T9" fmla="*/ 93867 h 124"/>
                <a:gd name="T10" fmla="*/ 234950 w 236"/>
                <a:gd name="T11" fmla="*/ 36948 h 124"/>
                <a:gd name="T12" fmla="*/ 229972 w 236"/>
                <a:gd name="T13" fmla="*/ 0 h 124"/>
                <a:gd name="T14" fmla="*/ 136390 w 236"/>
                <a:gd name="T15" fmla="*/ 45935 h 124"/>
                <a:gd name="T16" fmla="*/ 77653 w 236"/>
                <a:gd name="T17" fmla="*/ 38945 h 124"/>
                <a:gd name="T18" fmla="*/ 34844 w 236"/>
                <a:gd name="T19" fmla="*/ 999 h 124"/>
                <a:gd name="T20" fmla="*/ 0 w 236"/>
                <a:gd name="T21" fmla="*/ 39944 h 1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6" h="124">
                  <a:moveTo>
                    <a:pt x="0" y="40"/>
                  </a:moveTo>
                  <a:lnTo>
                    <a:pt x="33" y="73"/>
                  </a:lnTo>
                  <a:lnTo>
                    <a:pt x="65" y="72"/>
                  </a:lnTo>
                  <a:lnTo>
                    <a:pt x="126" y="124"/>
                  </a:lnTo>
                  <a:lnTo>
                    <a:pt x="188" y="94"/>
                  </a:lnTo>
                  <a:lnTo>
                    <a:pt x="236" y="37"/>
                  </a:lnTo>
                  <a:lnTo>
                    <a:pt x="231" y="0"/>
                  </a:lnTo>
                  <a:lnTo>
                    <a:pt x="137" y="46"/>
                  </a:lnTo>
                  <a:lnTo>
                    <a:pt x="78" y="39"/>
                  </a:lnTo>
                  <a:lnTo>
                    <a:pt x="35" y="1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3011290" y="1740694"/>
              <a:ext cx="490538" cy="177800"/>
            </a:xfrm>
            <a:custGeom>
              <a:avLst/>
              <a:gdLst>
                <a:gd name="T0" fmla="*/ 41129 w 489"/>
                <a:gd name="T1" fmla="*/ 167811 h 178"/>
                <a:gd name="T2" fmla="*/ 26082 w 489"/>
                <a:gd name="T3" fmla="*/ 117867 h 178"/>
                <a:gd name="T4" fmla="*/ 0 w 489"/>
                <a:gd name="T5" fmla="*/ 105881 h 178"/>
                <a:gd name="T6" fmla="*/ 54170 w 489"/>
                <a:gd name="T7" fmla="*/ 50943 h 178"/>
                <a:gd name="T8" fmla="*/ 47148 w 489"/>
                <a:gd name="T9" fmla="*/ 20976 h 178"/>
                <a:gd name="T10" fmla="*/ 66208 w 489"/>
                <a:gd name="T11" fmla="*/ 0 h 178"/>
                <a:gd name="T12" fmla="*/ 125393 w 489"/>
                <a:gd name="T13" fmla="*/ 2997 h 178"/>
                <a:gd name="T14" fmla="*/ 176554 w 489"/>
                <a:gd name="T15" fmla="*/ 51942 h 178"/>
                <a:gd name="T16" fmla="*/ 198623 w 489"/>
                <a:gd name="T17" fmla="*/ 30965 h 178"/>
                <a:gd name="T18" fmla="*/ 257808 w 489"/>
                <a:gd name="T19" fmla="*/ 48945 h 178"/>
                <a:gd name="T20" fmla="*/ 302950 w 489"/>
                <a:gd name="T21" fmla="*/ 15982 h 178"/>
                <a:gd name="T22" fmla="*/ 325019 w 489"/>
                <a:gd name="T23" fmla="*/ 26970 h 178"/>
                <a:gd name="T24" fmla="*/ 308969 w 489"/>
                <a:gd name="T25" fmla="*/ 71919 h 178"/>
                <a:gd name="T26" fmla="*/ 354110 w 489"/>
                <a:gd name="T27" fmla="*/ 84904 h 178"/>
                <a:gd name="T28" fmla="*/ 400255 w 489"/>
                <a:gd name="T29" fmla="*/ 50943 h 178"/>
                <a:gd name="T30" fmla="*/ 427340 w 489"/>
                <a:gd name="T31" fmla="*/ 56936 h 178"/>
                <a:gd name="T32" fmla="*/ 481510 w 489"/>
                <a:gd name="T33" fmla="*/ 24972 h 178"/>
                <a:gd name="T34" fmla="*/ 490538 w 489"/>
                <a:gd name="T35" fmla="*/ 77912 h 178"/>
                <a:gd name="T36" fmla="*/ 451415 w 489"/>
                <a:gd name="T37" fmla="*/ 132851 h 178"/>
                <a:gd name="T38" fmla="*/ 360129 w 489"/>
                <a:gd name="T39" fmla="*/ 177800 h 178"/>
                <a:gd name="T40" fmla="*/ 297934 w 489"/>
                <a:gd name="T41" fmla="*/ 168810 h 178"/>
                <a:gd name="T42" fmla="*/ 255802 w 489"/>
                <a:gd name="T43" fmla="*/ 129854 h 178"/>
                <a:gd name="T44" fmla="*/ 219689 w 489"/>
                <a:gd name="T45" fmla="*/ 170808 h 178"/>
                <a:gd name="T46" fmla="*/ 203638 w 489"/>
                <a:gd name="T47" fmla="*/ 123861 h 178"/>
                <a:gd name="T48" fmla="*/ 177557 w 489"/>
                <a:gd name="T49" fmla="*/ 125858 h 178"/>
                <a:gd name="T50" fmla="*/ 141443 w 489"/>
                <a:gd name="T51" fmla="*/ 90898 h 178"/>
                <a:gd name="T52" fmla="*/ 63198 w 489"/>
                <a:gd name="T53" fmla="*/ 164815 h 178"/>
                <a:gd name="T54" fmla="*/ 41129 w 489"/>
                <a:gd name="T55" fmla="*/ 167811 h 1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89" h="178">
                  <a:moveTo>
                    <a:pt x="41" y="168"/>
                  </a:moveTo>
                  <a:lnTo>
                    <a:pt x="26" y="118"/>
                  </a:lnTo>
                  <a:lnTo>
                    <a:pt x="0" y="106"/>
                  </a:lnTo>
                  <a:lnTo>
                    <a:pt x="54" y="51"/>
                  </a:lnTo>
                  <a:lnTo>
                    <a:pt x="47" y="21"/>
                  </a:lnTo>
                  <a:lnTo>
                    <a:pt x="66" y="0"/>
                  </a:lnTo>
                  <a:lnTo>
                    <a:pt x="125" y="3"/>
                  </a:lnTo>
                  <a:lnTo>
                    <a:pt x="176" y="52"/>
                  </a:lnTo>
                  <a:lnTo>
                    <a:pt x="198" y="31"/>
                  </a:lnTo>
                  <a:lnTo>
                    <a:pt x="257" y="49"/>
                  </a:lnTo>
                  <a:lnTo>
                    <a:pt x="302" y="16"/>
                  </a:lnTo>
                  <a:lnTo>
                    <a:pt x="324" y="27"/>
                  </a:lnTo>
                  <a:lnTo>
                    <a:pt x="308" y="72"/>
                  </a:lnTo>
                  <a:lnTo>
                    <a:pt x="353" y="85"/>
                  </a:lnTo>
                  <a:lnTo>
                    <a:pt x="399" y="51"/>
                  </a:lnTo>
                  <a:lnTo>
                    <a:pt x="426" y="57"/>
                  </a:lnTo>
                  <a:lnTo>
                    <a:pt x="480" y="25"/>
                  </a:lnTo>
                  <a:lnTo>
                    <a:pt x="489" y="78"/>
                  </a:lnTo>
                  <a:lnTo>
                    <a:pt x="450" y="133"/>
                  </a:lnTo>
                  <a:lnTo>
                    <a:pt x="359" y="178"/>
                  </a:lnTo>
                  <a:lnTo>
                    <a:pt x="297" y="169"/>
                  </a:lnTo>
                  <a:lnTo>
                    <a:pt x="255" y="130"/>
                  </a:lnTo>
                  <a:lnTo>
                    <a:pt x="219" y="171"/>
                  </a:lnTo>
                  <a:lnTo>
                    <a:pt x="203" y="124"/>
                  </a:lnTo>
                  <a:lnTo>
                    <a:pt x="177" y="126"/>
                  </a:lnTo>
                  <a:lnTo>
                    <a:pt x="141" y="91"/>
                  </a:lnTo>
                  <a:lnTo>
                    <a:pt x="63" y="165"/>
                  </a:lnTo>
                  <a:lnTo>
                    <a:pt x="41" y="168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28"/>
            <p:cNvSpPr>
              <a:spLocks/>
            </p:cNvSpPr>
            <p:nvPr/>
          </p:nvSpPr>
          <p:spPr bwMode="auto">
            <a:xfrm>
              <a:off x="3209727" y="1650206"/>
              <a:ext cx="282575" cy="176213"/>
            </a:xfrm>
            <a:custGeom>
              <a:avLst/>
              <a:gdLst>
                <a:gd name="T0" fmla="*/ 0 w 282"/>
                <a:gd name="T1" fmla="*/ 121839 h 175"/>
                <a:gd name="T2" fmla="*/ 60122 w 282"/>
                <a:gd name="T3" fmla="*/ 138957 h 175"/>
                <a:gd name="T4" fmla="*/ 102208 w 282"/>
                <a:gd name="T5" fmla="*/ 106735 h 175"/>
                <a:gd name="T6" fmla="*/ 126257 w 282"/>
                <a:gd name="T7" fmla="*/ 117811 h 175"/>
                <a:gd name="T8" fmla="*/ 110224 w 282"/>
                <a:gd name="T9" fmla="*/ 164130 h 175"/>
                <a:gd name="T10" fmla="*/ 158322 w 282"/>
                <a:gd name="T11" fmla="*/ 176213 h 175"/>
                <a:gd name="T12" fmla="*/ 200408 w 282"/>
                <a:gd name="T13" fmla="*/ 141977 h 175"/>
                <a:gd name="T14" fmla="*/ 228465 w 282"/>
                <a:gd name="T15" fmla="*/ 148019 h 175"/>
                <a:gd name="T16" fmla="*/ 282575 w 282"/>
                <a:gd name="T17" fmla="*/ 114790 h 175"/>
                <a:gd name="T18" fmla="*/ 275561 w 282"/>
                <a:gd name="T19" fmla="*/ 39270 h 175"/>
                <a:gd name="T20" fmla="*/ 182371 w 282"/>
                <a:gd name="T21" fmla="*/ 37256 h 175"/>
                <a:gd name="T22" fmla="*/ 107218 w 282"/>
                <a:gd name="T23" fmla="*/ 61423 h 175"/>
                <a:gd name="T24" fmla="*/ 110224 w 282"/>
                <a:gd name="T25" fmla="*/ 0 h 175"/>
                <a:gd name="T26" fmla="*/ 47096 w 282"/>
                <a:gd name="T27" fmla="*/ 45312 h 175"/>
                <a:gd name="T28" fmla="*/ 8016 w 282"/>
                <a:gd name="T29" fmla="*/ 25173 h 175"/>
                <a:gd name="T30" fmla="*/ 2004 w 282"/>
                <a:gd name="T31" fmla="*/ 73506 h 175"/>
                <a:gd name="T32" fmla="*/ 0 w 282"/>
                <a:gd name="T33" fmla="*/ 121839 h 1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2" h="175">
                  <a:moveTo>
                    <a:pt x="0" y="121"/>
                  </a:moveTo>
                  <a:lnTo>
                    <a:pt x="60" y="138"/>
                  </a:lnTo>
                  <a:lnTo>
                    <a:pt x="102" y="106"/>
                  </a:lnTo>
                  <a:lnTo>
                    <a:pt x="126" y="117"/>
                  </a:lnTo>
                  <a:lnTo>
                    <a:pt x="110" y="163"/>
                  </a:lnTo>
                  <a:lnTo>
                    <a:pt x="158" y="175"/>
                  </a:lnTo>
                  <a:lnTo>
                    <a:pt x="200" y="141"/>
                  </a:lnTo>
                  <a:lnTo>
                    <a:pt x="228" y="147"/>
                  </a:lnTo>
                  <a:lnTo>
                    <a:pt x="282" y="114"/>
                  </a:lnTo>
                  <a:lnTo>
                    <a:pt x="275" y="39"/>
                  </a:lnTo>
                  <a:lnTo>
                    <a:pt x="182" y="37"/>
                  </a:lnTo>
                  <a:lnTo>
                    <a:pt x="107" y="61"/>
                  </a:lnTo>
                  <a:lnTo>
                    <a:pt x="110" y="0"/>
                  </a:lnTo>
                  <a:lnTo>
                    <a:pt x="47" y="45"/>
                  </a:lnTo>
                  <a:lnTo>
                    <a:pt x="8" y="25"/>
                  </a:lnTo>
                  <a:lnTo>
                    <a:pt x="2" y="73"/>
                  </a:lnTo>
                  <a:lnTo>
                    <a:pt x="0" y="121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auto">
            <a:xfrm>
              <a:off x="3216077" y="1562894"/>
              <a:ext cx="269875" cy="147638"/>
            </a:xfrm>
            <a:custGeom>
              <a:avLst/>
              <a:gdLst>
                <a:gd name="T0" fmla="*/ 0 w 269"/>
                <a:gd name="T1" fmla="*/ 112486 h 147"/>
                <a:gd name="T2" fmla="*/ 41133 w 269"/>
                <a:gd name="T3" fmla="*/ 132573 h 147"/>
                <a:gd name="T4" fmla="*/ 104338 w 269"/>
                <a:gd name="T5" fmla="*/ 88382 h 147"/>
                <a:gd name="T6" fmla="*/ 101329 w 269"/>
                <a:gd name="T7" fmla="*/ 147638 h 147"/>
                <a:gd name="T8" fmla="*/ 174566 w 269"/>
                <a:gd name="T9" fmla="*/ 124538 h 147"/>
                <a:gd name="T10" fmla="*/ 269875 w 269"/>
                <a:gd name="T11" fmla="*/ 126547 h 147"/>
                <a:gd name="T12" fmla="*/ 267868 w 269"/>
                <a:gd name="T13" fmla="*/ 93404 h 147"/>
                <a:gd name="T14" fmla="*/ 242787 w 269"/>
                <a:gd name="T15" fmla="*/ 25109 h 147"/>
                <a:gd name="T16" fmla="*/ 206670 w 269"/>
                <a:gd name="T17" fmla="*/ 0 h 147"/>
                <a:gd name="T18" fmla="*/ 152494 w 269"/>
                <a:gd name="T19" fmla="*/ 19082 h 147"/>
                <a:gd name="T20" fmla="*/ 105342 w 269"/>
                <a:gd name="T21" fmla="*/ 0 h 147"/>
                <a:gd name="T22" fmla="*/ 71231 w 269"/>
                <a:gd name="T23" fmla="*/ 15065 h 147"/>
                <a:gd name="T24" fmla="*/ 0 w 269"/>
                <a:gd name="T25" fmla="*/ 112486 h 1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9" h="147">
                  <a:moveTo>
                    <a:pt x="0" y="112"/>
                  </a:moveTo>
                  <a:lnTo>
                    <a:pt x="41" y="132"/>
                  </a:lnTo>
                  <a:lnTo>
                    <a:pt x="104" y="88"/>
                  </a:lnTo>
                  <a:lnTo>
                    <a:pt x="101" y="147"/>
                  </a:lnTo>
                  <a:lnTo>
                    <a:pt x="174" y="124"/>
                  </a:lnTo>
                  <a:lnTo>
                    <a:pt x="269" y="126"/>
                  </a:lnTo>
                  <a:lnTo>
                    <a:pt x="267" y="93"/>
                  </a:lnTo>
                  <a:lnTo>
                    <a:pt x="242" y="25"/>
                  </a:lnTo>
                  <a:lnTo>
                    <a:pt x="206" y="0"/>
                  </a:lnTo>
                  <a:lnTo>
                    <a:pt x="152" y="19"/>
                  </a:lnTo>
                  <a:lnTo>
                    <a:pt x="105" y="0"/>
                  </a:lnTo>
                  <a:lnTo>
                    <a:pt x="71" y="15"/>
                  </a:lnTo>
                  <a:lnTo>
                    <a:pt x="0" y="112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0"/>
            <p:cNvSpPr>
              <a:spLocks/>
            </p:cNvSpPr>
            <p:nvPr/>
          </p:nvSpPr>
          <p:spPr bwMode="auto">
            <a:xfrm>
              <a:off x="2460427" y="1246981"/>
              <a:ext cx="511175" cy="706438"/>
            </a:xfrm>
            <a:custGeom>
              <a:avLst/>
              <a:gdLst>
                <a:gd name="T0" fmla="*/ 183422 w 510"/>
                <a:gd name="T1" fmla="*/ 0 h 705"/>
                <a:gd name="T2" fmla="*/ 179412 w 510"/>
                <a:gd name="T3" fmla="*/ 67137 h 705"/>
                <a:gd name="T4" fmla="*/ 134309 w 510"/>
                <a:gd name="T5" fmla="*/ 113230 h 705"/>
                <a:gd name="T6" fmla="*/ 134309 w 510"/>
                <a:gd name="T7" fmla="*/ 158322 h 705"/>
                <a:gd name="T8" fmla="*/ 89205 w 510"/>
                <a:gd name="T9" fmla="*/ 203414 h 705"/>
                <a:gd name="T10" fmla="*/ 43099 w 510"/>
                <a:gd name="T11" fmla="*/ 249508 h 705"/>
                <a:gd name="T12" fmla="*/ 0 w 510"/>
                <a:gd name="T13" fmla="*/ 313638 h 705"/>
                <a:gd name="T14" fmla="*/ 34078 w 510"/>
                <a:gd name="T15" fmla="*/ 315643 h 705"/>
                <a:gd name="T16" fmla="*/ 94217 w 510"/>
                <a:gd name="T17" fmla="*/ 373761 h 705"/>
                <a:gd name="T18" fmla="*/ 93214 w 510"/>
                <a:gd name="T19" fmla="*/ 430877 h 705"/>
                <a:gd name="T20" fmla="*/ 60138 w 510"/>
                <a:gd name="T21" fmla="*/ 477973 h 705"/>
                <a:gd name="T22" fmla="*/ 108249 w 510"/>
                <a:gd name="T23" fmla="*/ 542103 h 705"/>
                <a:gd name="T24" fmla="*/ 147339 w 510"/>
                <a:gd name="T25" fmla="*/ 526071 h 705"/>
                <a:gd name="T26" fmla="*/ 148341 w 510"/>
                <a:gd name="T27" fmla="*/ 553126 h 705"/>
                <a:gd name="T28" fmla="*/ 117270 w 510"/>
                <a:gd name="T29" fmla="*/ 610242 h 705"/>
                <a:gd name="T30" fmla="*/ 145334 w 510"/>
                <a:gd name="T31" fmla="*/ 643309 h 705"/>
                <a:gd name="T32" fmla="*/ 183422 w 510"/>
                <a:gd name="T33" fmla="*/ 706438 h 705"/>
                <a:gd name="T34" fmla="*/ 216498 w 510"/>
                <a:gd name="T35" fmla="*/ 703432 h 705"/>
                <a:gd name="T36" fmla="*/ 195449 w 510"/>
                <a:gd name="T37" fmla="*/ 652328 h 705"/>
                <a:gd name="T38" fmla="*/ 195449 w 510"/>
                <a:gd name="T39" fmla="*/ 599220 h 705"/>
                <a:gd name="T40" fmla="*/ 226521 w 510"/>
                <a:gd name="T41" fmla="*/ 518055 h 705"/>
                <a:gd name="T42" fmla="*/ 345795 w 510"/>
                <a:gd name="T43" fmla="*/ 432881 h 705"/>
                <a:gd name="T44" fmla="*/ 387892 w 510"/>
                <a:gd name="T45" fmla="*/ 448914 h 705"/>
                <a:gd name="T46" fmla="*/ 426981 w 510"/>
                <a:gd name="T47" fmla="*/ 436889 h 705"/>
                <a:gd name="T48" fmla="*/ 406935 w 510"/>
                <a:gd name="T49" fmla="*/ 364742 h 705"/>
                <a:gd name="T50" fmla="*/ 436002 w 510"/>
                <a:gd name="T51" fmla="*/ 343700 h 705"/>
                <a:gd name="T52" fmla="*/ 426981 w 510"/>
                <a:gd name="T53" fmla="*/ 235479 h 705"/>
                <a:gd name="T54" fmla="*/ 506163 w 510"/>
                <a:gd name="T55" fmla="*/ 183373 h 705"/>
                <a:gd name="T56" fmla="*/ 511175 w 510"/>
                <a:gd name="T57" fmla="*/ 138281 h 705"/>
                <a:gd name="T58" fmla="*/ 464067 w 510"/>
                <a:gd name="T59" fmla="*/ 142290 h 705"/>
                <a:gd name="T60" fmla="*/ 417961 w 510"/>
                <a:gd name="T61" fmla="*/ 105214 h 705"/>
                <a:gd name="T62" fmla="*/ 340783 w 510"/>
                <a:gd name="T63" fmla="*/ 127259 h 705"/>
                <a:gd name="T64" fmla="*/ 297684 w 510"/>
                <a:gd name="T65" fmla="*/ 168343 h 705"/>
                <a:gd name="T66" fmla="*/ 312719 w 510"/>
                <a:gd name="T67" fmla="*/ 85173 h 705"/>
                <a:gd name="T68" fmla="*/ 288664 w 510"/>
                <a:gd name="T69" fmla="*/ 37075 h 705"/>
                <a:gd name="T70" fmla="*/ 255588 w 510"/>
                <a:gd name="T71" fmla="*/ 51104 h 705"/>
                <a:gd name="T72" fmla="*/ 222511 w 510"/>
                <a:gd name="T73" fmla="*/ 16033 h 705"/>
                <a:gd name="T74" fmla="*/ 183422 w 510"/>
                <a:gd name="T75" fmla="*/ 0 h 7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10" h="705">
                  <a:moveTo>
                    <a:pt x="183" y="0"/>
                  </a:moveTo>
                  <a:lnTo>
                    <a:pt x="179" y="67"/>
                  </a:lnTo>
                  <a:lnTo>
                    <a:pt x="134" y="113"/>
                  </a:lnTo>
                  <a:lnTo>
                    <a:pt x="134" y="158"/>
                  </a:lnTo>
                  <a:lnTo>
                    <a:pt x="89" y="203"/>
                  </a:lnTo>
                  <a:lnTo>
                    <a:pt x="43" y="249"/>
                  </a:lnTo>
                  <a:lnTo>
                    <a:pt x="0" y="313"/>
                  </a:lnTo>
                  <a:lnTo>
                    <a:pt x="34" y="315"/>
                  </a:lnTo>
                  <a:lnTo>
                    <a:pt x="94" y="373"/>
                  </a:lnTo>
                  <a:lnTo>
                    <a:pt x="93" y="430"/>
                  </a:lnTo>
                  <a:lnTo>
                    <a:pt x="60" y="477"/>
                  </a:lnTo>
                  <a:lnTo>
                    <a:pt x="108" y="541"/>
                  </a:lnTo>
                  <a:lnTo>
                    <a:pt x="147" y="525"/>
                  </a:lnTo>
                  <a:lnTo>
                    <a:pt x="148" y="552"/>
                  </a:lnTo>
                  <a:lnTo>
                    <a:pt x="117" y="609"/>
                  </a:lnTo>
                  <a:lnTo>
                    <a:pt x="145" y="642"/>
                  </a:lnTo>
                  <a:lnTo>
                    <a:pt x="183" y="705"/>
                  </a:lnTo>
                  <a:lnTo>
                    <a:pt x="216" y="702"/>
                  </a:lnTo>
                  <a:lnTo>
                    <a:pt x="195" y="651"/>
                  </a:lnTo>
                  <a:lnTo>
                    <a:pt x="195" y="598"/>
                  </a:lnTo>
                  <a:lnTo>
                    <a:pt x="226" y="517"/>
                  </a:lnTo>
                  <a:lnTo>
                    <a:pt x="345" y="432"/>
                  </a:lnTo>
                  <a:lnTo>
                    <a:pt x="387" y="448"/>
                  </a:lnTo>
                  <a:lnTo>
                    <a:pt x="426" y="436"/>
                  </a:lnTo>
                  <a:lnTo>
                    <a:pt x="406" y="364"/>
                  </a:lnTo>
                  <a:lnTo>
                    <a:pt x="435" y="343"/>
                  </a:lnTo>
                  <a:lnTo>
                    <a:pt x="426" y="235"/>
                  </a:lnTo>
                  <a:lnTo>
                    <a:pt x="505" y="183"/>
                  </a:lnTo>
                  <a:lnTo>
                    <a:pt x="510" y="138"/>
                  </a:lnTo>
                  <a:lnTo>
                    <a:pt x="463" y="142"/>
                  </a:lnTo>
                  <a:lnTo>
                    <a:pt x="417" y="105"/>
                  </a:lnTo>
                  <a:lnTo>
                    <a:pt x="340" y="127"/>
                  </a:lnTo>
                  <a:lnTo>
                    <a:pt x="297" y="168"/>
                  </a:lnTo>
                  <a:lnTo>
                    <a:pt x="312" y="85"/>
                  </a:lnTo>
                  <a:lnTo>
                    <a:pt x="288" y="37"/>
                  </a:lnTo>
                  <a:lnTo>
                    <a:pt x="255" y="51"/>
                  </a:lnTo>
                  <a:lnTo>
                    <a:pt x="222" y="16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1"/>
            <p:cNvSpPr>
              <a:spLocks/>
            </p:cNvSpPr>
            <p:nvPr/>
          </p:nvSpPr>
          <p:spPr bwMode="auto">
            <a:xfrm>
              <a:off x="2654102" y="1385094"/>
              <a:ext cx="425450" cy="631825"/>
            </a:xfrm>
            <a:custGeom>
              <a:avLst/>
              <a:gdLst>
                <a:gd name="T0" fmla="*/ 372394 w 425"/>
                <a:gd name="T1" fmla="*/ 21061 h 630"/>
                <a:gd name="T2" fmla="*/ 317336 w 425"/>
                <a:gd name="T3" fmla="*/ 0 h 630"/>
                <a:gd name="T4" fmla="*/ 314332 w 425"/>
                <a:gd name="T5" fmla="*/ 43125 h 630"/>
                <a:gd name="T6" fmla="*/ 233247 w 425"/>
                <a:gd name="T7" fmla="*/ 96278 h 630"/>
                <a:gd name="T8" fmla="*/ 242256 w 425"/>
                <a:gd name="T9" fmla="*/ 204591 h 630"/>
                <a:gd name="T10" fmla="*/ 213226 w 425"/>
                <a:gd name="T11" fmla="*/ 225652 h 630"/>
                <a:gd name="T12" fmla="*/ 231245 w 425"/>
                <a:gd name="T13" fmla="*/ 297860 h 630"/>
                <a:gd name="T14" fmla="*/ 197209 w 425"/>
                <a:gd name="T15" fmla="*/ 312904 h 630"/>
                <a:gd name="T16" fmla="*/ 152161 w 425"/>
                <a:gd name="T17" fmla="*/ 294852 h 630"/>
                <a:gd name="T18" fmla="*/ 33035 w 425"/>
                <a:gd name="T19" fmla="*/ 380098 h 630"/>
                <a:gd name="T20" fmla="*/ 0 w 425"/>
                <a:gd name="T21" fmla="*/ 463338 h 630"/>
                <a:gd name="T22" fmla="*/ 2002 w 425"/>
                <a:gd name="T23" fmla="*/ 517495 h 630"/>
                <a:gd name="T24" fmla="*/ 39041 w 425"/>
                <a:gd name="T25" fmla="*/ 601738 h 630"/>
                <a:gd name="T26" fmla="*/ 81086 w 425"/>
                <a:gd name="T27" fmla="*/ 631825 h 630"/>
                <a:gd name="T28" fmla="*/ 123130 w 425"/>
                <a:gd name="T29" fmla="*/ 596724 h 630"/>
                <a:gd name="T30" fmla="*/ 153162 w 425"/>
                <a:gd name="T31" fmla="*/ 601738 h 630"/>
                <a:gd name="T32" fmla="*/ 189200 w 425"/>
                <a:gd name="T33" fmla="*/ 545576 h 630"/>
                <a:gd name="T34" fmla="*/ 168178 w 425"/>
                <a:gd name="T35" fmla="*/ 521506 h 630"/>
                <a:gd name="T36" fmla="*/ 200212 w 425"/>
                <a:gd name="T37" fmla="*/ 496434 h 630"/>
                <a:gd name="T38" fmla="*/ 261276 w 425"/>
                <a:gd name="T39" fmla="*/ 523512 h 630"/>
                <a:gd name="T40" fmla="*/ 293310 w 425"/>
                <a:gd name="T41" fmla="*/ 499443 h 630"/>
                <a:gd name="T42" fmla="*/ 315334 w 425"/>
                <a:gd name="T43" fmla="*/ 508469 h 630"/>
                <a:gd name="T44" fmla="*/ 357378 w 425"/>
                <a:gd name="T45" fmla="*/ 460330 h 630"/>
                <a:gd name="T46" fmla="*/ 411435 w 425"/>
                <a:gd name="T47" fmla="*/ 406173 h 630"/>
                <a:gd name="T48" fmla="*/ 404428 w 425"/>
                <a:gd name="T49" fmla="*/ 377089 h 630"/>
                <a:gd name="T50" fmla="*/ 422447 w 425"/>
                <a:gd name="T51" fmla="*/ 353020 h 630"/>
                <a:gd name="T52" fmla="*/ 425450 w 425"/>
                <a:gd name="T53" fmla="*/ 318921 h 630"/>
                <a:gd name="T54" fmla="*/ 390413 w 425"/>
                <a:gd name="T55" fmla="*/ 291843 h 630"/>
                <a:gd name="T56" fmla="*/ 390413 w 425"/>
                <a:gd name="T57" fmla="*/ 133385 h 630"/>
                <a:gd name="T58" fmla="*/ 359380 w 425"/>
                <a:gd name="T59" fmla="*/ 66191 h 630"/>
                <a:gd name="T60" fmla="*/ 372394 w 425"/>
                <a:gd name="T61" fmla="*/ 21061 h 63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25" h="630">
                  <a:moveTo>
                    <a:pt x="372" y="21"/>
                  </a:moveTo>
                  <a:lnTo>
                    <a:pt x="317" y="0"/>
                  </a:lnTo>
                  <a:lnTo>
                    <a:pt x="314" y="43"/>
                  </a:lnTo>
                  <a:lnTo>
                    <a:pt x="233" y="96"/>
                  </a:lnTo>
                  <a:lnTo>
                    <a:pt x="242" y="204"/>
                  </a:lnTo>
                  <a:lnTo>
                    <a:pt x="213" y="225"/>
                  </a:lnTo>
                  <a:lnTo>
                    <a:pt x="231" y="297"/>
                  </a:lnTo>
                  <a:lnTo>
                    <a:pt x="197" y="312"/>
                  </a:lnTo>
                  <a:lnTo>
                    <a:pt x="152" y="294"/>
                  </a:lnTo>
                  <a:lnTo>
                    <a:pt x="33" y="379"/>
                  </a:lnTo>
                  <a:lnTo>
                    <a:pt x="0" y="462"/>
                  </a:lnTo>
                  <a:lnTo>
                    <a:pt x="2" y="516"/>
                  </a:lnTo>
                  <a:lnTo>
                    <a:pt x="39" y="600"/>
                  </a:lnTo>
                  <a:lnTo>
                    <a:pt x="81" y="630"/>
                  </a:lnTo>
                  <a:lnTo>
                    <a:pt x="123" y="595"/>
                  </a:lnTo>
                  <a:lnTo>
                    <a:pt x="153" y="600"/>
                  </a:lnTo>
                  <a:lnTo>
                    <a:pt x="189" y="544"/>
                  </a:lnTo>
                  <a:lnTo>
                    <a:pt x="168" y="520"/>
                  </a:lnTo>
                  <a:lnTo>
                    <a:pt x="200" y="495"/>
                  </a:lnTo>
                  <a:lnTo>
                    <a:pt x="261" y="522"/>
                  </a:lnTo>
                  <a:lnTo>
                    <a:pt x="293" y="498"/>
                  </a:lnTo>
                  <a:lnTo>
                    <a:pt x="315" y="507"/>
                  </a:lnTo>
                  <a:lnTo>
                    <a:pt x="357" y="459"/>
                  </a:lnTo>
                  <a:lnTo>
                    <a:pt x="411" y="405"/>
                  </a:lnTo>
                  <a:lnTo>
                    <a:pt x="404" y="376"/>
                  </a:lnTo>
                  <a:lnTo>
                    <a:pt x="422" y="352"/>
                  </a:lnTo>
                  <a:lnTo>
                    <a:pt x="425" y="318"/>
                  </a:lnTo>
                  <a:lnTo>
                    <a:pt x="390" y="291"/>
                  </a:lnTo>
                  <a:lnTo>
                    <a:pt x="390" y="133"/>
                  </a:lnTo>
                  <a:lnTo>
                    <a:pt x="359" y="66"/>
                  </a:lnTo>
                  <a:lnTo>
                    <a:pt x="372" y="21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3011290" y="1383506"/>
              <a:ext cx="311150" cy="409575"/>
            </a:xfrm>
            <a:custGeom>
              <a:avLst/>
              <a:gdLst>
                <a:gd name="T0" fmla="*/ 14097 w 309"/>
                <a:gd name="T1" fmla="*/ 23089 h 408"/>
                <a:gd name="T2" fmla="*/ 63438 w 309"/>
                <a:gd name="T3" fmla="*/ 0 h 408"/>
                <a:gd name="T4" fmla="*/ 96668 w 309"/>
                <a:gd name="T5" fmla="*/ 6023 h 408"/>
                <a:gd name="T6" fmla="*/ 168162 w 309"/>
                <a:gd name="T7" fmla="*/ 45174 h 408"/>
                <a:gd name="T8" fmla="*/ 211461 w 309"/>
                <a:gd name="T9" fmla="*/ 83320 h 408"/>
                <a:gd name="T10" fmla="*/ 262816 w 309"/>
                <a:gd name="T11" fmla="*/ 135521 h 408"/>
                <a:gd name="T12" fmla="*/ 311150 w 309"/>
                <a:gd name="T13" fmla="*/ 180695 h 408"/>
                <a:gd name="T14" fmla="*/ 274900 w 309"/>
                <a:gd name="T15" fmla="*/ 192741 h 408"/>
                <a:gd name="T16" fmla="*/ 205419 w 309"/>
                <a:gd name="T17" fmla="*/ 291119 h 408"/>
                <a:gd name="T18" fmla="*/ 199378 w 309"/>
                <a:gd name="T19" fmla="*/ 342316 h 408"/>
                <a:gd name="T20" fmla="*/ 198371 w 309"/>
                <a:gd name="T21" fmla="*/ 388494 h 408"/>
                <a:gd name="T22" fmla="*/ 178232 w 309"/>
                <a:gd name="T23" fmla="*/ 409575 h 408"/>
                <a:gd name="T24" fmla="*/ 122849 w 309"/>
                <a:gd name="T25" fmla="*/ 358378 h 408"/>
                <a:gd name="T26" fmla="*/ 65452 w 309"/>
                <a:gd name="T27" fmla="*/ 357374 h 408"/>
                <a:gd name="T28" fmla="*/ 69480 w 309"/>
                <a:gd name="T29" fmla="*/ 319228 h 408"/>
                <a:gd name="T30" fmla="*/ 32223 w 309"/>
                <a:gd name="T31" fmla="*/ 294131 h 408"/>
                <a:gd name="T32" fmla="*/ 33230 w 309"/>
                <a:gd name="T33" fmla="*/ 134517 h 408"/>
                <a:gd name="T34" fmla="*/ 0 w 309"/>
                <a:gd name="T35" fmla="*/ 63243 h 408"/>
                <a:gd name="T36" fmla="*/ 14097 w 309"/>
                <a:gd name="T37" fmla="*/ 23089 h 40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09" h="408">
                  <a:moveTo>
                    <a:pt x="14" y="23"/>
                  </a:moveTo>
                  <a:lnTo>
                    <a:pt x="63" y="0"/>
                  </a:lnTo>
                  <a:lnTo>
                    <a:pt x="96" y="6"/>
                  </a:lnTo>
                  <a:lnTo>
                    <a:pt x="167" y="45"/>
                  </a:lnTo>
                  <a:lnTo>
                    <a:pt x="210" y="83"/>
                  </a:lnTo>
                  <a:lnTo>
                    <a:pt x="261" y="135"/>
                  </a:lnTo>
                  <a:lnTo>
                    <a:pt x="309" y="180"/>
                  </a:lnTo>
                  <a:lnTo>
                    <a:pt x="273" y="192"/>
                  </a:lnTo>
                  <a:lnTo>
                    <a:pt x="204" y="290"/>
                  </a:lnTo>
                  <a:lnTo>
                    <a:pt x="198" y="341"/>
                  </a:lnTo>
                  <a:lnTo>
                    <a:pt x="197" y="387"/>
                  </a:lnTo>
                  <a:lnTo>
                    <a:pt x="177" y="408"/>
                  </a:lnTo>
                  <a:lnTo>
                    <a:pt x="122" y="357"/>
                  </a:lnTo>
                  <a:lnTo>
                    <a:pt x="65" y="356"/>
                  </a:lnTo>
                  <a:lnTo>
                    <a:pt x="69" y="318"/>
                  </a:lnTo>
                  <a:lnTo>
                    <a:pt x="32" y="293"/>
                  </a:lnTo>
                  <a:lnTo>
                    <a:pt x="33" y="134"/>
                  </a:lnTo>
                  <a:lnTo>
                    <a:pt x="0" y="63"/>
                  </a:lnTo>
                  <a:lnTo>
                    <a:pt x="14" y="23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1671440" y="967581"/>
              <a:ext cx="971550" cy="935038"/>
            </a:xfrm>
            <a:custGeom>
              <a:avLst/>
              <a:gdLst>
                <a:gd name="T0" fmla="*/ 51300 w 928"/>
                <a:gd name="T1" fmla="*/ 70154 h 893"/>
                <a:gd name="T2" fmla="*/ 8375 w 928"/>
                <a:gd name="T3" fmla="*/ 108896 h 893"/>
                <a:gd name="T4" fmla="*/ 0 w 928"/>
                <a:gd name="T5" fmla="*/ 176956 h 893"/>
                <a:gd name="T6" fmla="*/ 13610 w 928"/>
                <a:gd name="T7" fmla="*/ 261769 h 893"/>
                <a:gd name="T8" fmla="*/ 68050 w 928"/>
                <a:gd name="T9" fmla="*/ 283757 h 893"/>
                <a:gd name="T10" fmla="*/ 81660 w 928"/>
                <a:gd name="T11" fmla="*/ 313075 h 893"/>
                <a:gd name="T12" fmla="*/ 135054 w 928"/>
                <a:gd name="T13" fmla="*/ 322499 h 893"/>
                <a:gd name="T14" fmla="*/ 201010 w 928"/>
                <a:gd name="T15" fmla="*/ 383229 h 893"/>
                <a:gd name="T16" fmla="*/ 116209 w 928"/>
                <a:gd name="T17" fmla="*/ 549714 h 893"/>
                <a:gd name="T18" fmla="*/ 68050 w 928"/>
                <a:gd name="T19" fmla="*/ 668034 h 893"/>
                <a:gd name="T20" fmla="*/ 29314 w 928"/>
                <a:gd name="T21" fmla="*/ 707823 h 893"/>
                <a:gd name="T22" fmla="*/ 57581 w 928"/>
                <a:gd name="T23" fmla="*/ 754941 h 893"/>
                <a:gd name="T24" fmla="*/ 101552 w 928"/>
                <a:gd name="T25" fmla="*/ 811483 h 893"/>
                <a:gd name="T26" fmla="*/ 90036 w 928"/>
                <a:gd name="T27" fmla="*/ 856507 h 893"/>
                <a:gd name="T28" fmla="*/ 131913 w 928"/>
                <a:gd name="T29" fmla="*/ 883731 h 893"/>
                <a:gd name="T30" fmla="*/ 159133 w 928"/>
                <a:gd name="T31" fmla="*/ 915144 h 893"/>
                <a:gd name="T32" fmla="*/ 197870 w 928"/>
                <a:gd name="T33" fmla="*/ 891061 h 893"/>
                <a:gd name="T34" fmla="*/ 658518 w 928"/>
                <a:gd name="T35" fmla="*/ 935038 h 893"/>
                <a:gd name="T36" fmla="*/ 747507 w 928"/>
                <a:gd name="T37" fmla="*/ 804154 h 893"/>
                <a:gd name="T38" fmla="*/ 732850 w 928"/>
                <a:gd name="T39" fmla="*/ 767506 h 893"/>
                <a:gd name="T40" fmla="*/ 739132 w 928"/>
                <a:gd name="T41" fmla="*/ 731905 h 893"/>
                <a:gd name="T42" fmla="*/ 796713 w 928"/>
                <a:gd name="T43" fmla="*/ 676410 h 893"/>
                <a:gd name="T44" fmla="*/ 817651 w 928"/>
                <a:gd name="T45" fmla="*/ 632433 h 893"/>
                <a:gd name="T46" fmla="*/ 788337 w 928"/>
                <a:gd name="T47" fmla="*/ 595786 h 893"/>
                <a:gd name="T48" fmla="*/ 832308 w 928"/>
                <a:gd name="T49" fmla="*/ 529820 h 893"/>
                <a:gd name="T50" fmla="*/ 926532 w 928"/>
                <a:gd name="T51" fmla="*/ 436630 h 893"/>
                <a:gd name="T52" fmla="*/ 923391 w 928"/>
                <a:gd name="T53" fmla="*/ 394747 h 893"/>
                <a:gd name="T54" fmla="*/ 970503 w 928"/>
                <a:gd name="T55" fmla="*/ 345535 h 893"/>
                <a:gd name="T56" fmla="*/ 971550 w 928"/>
                <a:gd name="T57" fmla="*/ 280616 h 893"/>
                <a:gd name="T58" fmla="*/ 886749 w 928"/>
                <a:gd name="T59" fmla="*/ 247110 h 893"/>
                <a:gd name="T60" fmla="*/ 817651 w 928"/>
                <a:gd name="T61" fmla="*/ 274334 h 893"/>
                <a:gd name="T62" fmla="*/ 743320 w 928"/>
                <a:gd name="T63" fmla="*/ 349723 h 893"/>
                <a:gd name="T64" fmla="*/ 685738 w 928"/>
                <a:gd name="T65" fmla="*/ 335064 h 893"/>
                <a:gd name="T66" fmla="*/ 640720 w 928"/>
                <a:gd name="T67" fmla="*/ 340299 h 893"/>
                <a:gd name="T68" fmla="*/ 616641 w 928"/>
                <a:gd name="T69" fmla="*/ 348676 h 893"/>
                <a:gd name="T70" fmla="*/ 562201 w 928"/>
                <a:gd name="T71" fmla="*/ 366476 h 893"/>
                <a:gd name="T72" fmla="*/ 625017 w 928"/>
                <a:gd name="T73" fmla="*/ 325640 h 893"/>
                <a:gd name="T74" fmla="*/ 626063 w 928"/>
                <a:gd name="T75" fmla="*/ 282710 h 893"/>
                <a:gd name="T76" fmla="*/ 615594 w 928"/>
                <a:gd name="T77" fmla="*/ 226168 h 893"/>
                <a:gd name="T78" fmla="*/ 679457 w 928"/>
                <a:gd name="T79" fmla="*/ 190568 h 893"/>
                <a:gd name="T80" fmla="*/ 709818 w 928"/>
                <a:gd name="T81" fmla="*/ 215697 h 893"/>
                <a:gd name="T82" fmla="*/ 764258 w 928"/>
                <a:gd name="T83" fmla="*/ 193709 h 893"/>
                <a:gd name="T84" fmla="*/ 792525 w 928"/>
                <a:gd name="T85" fmla="*/ 229309 h 893"/>
                <a:gd name="T86" fmla="*/ 791478 w 928"/>
                <a:gd name="T87" fmla="*/ 270145 h 893"/>
                <a:gd name="T88" fmla="*/ 745413 w 928"/>
                <a:gd name="T89" fmla="*/ 319358 h 893"/>
                <a:gd name="T90" fmla="*/ 701442 w 928"/>
                <a:gd name="T91" fmla="*/ 309934 h 893"/>
                <a:gd name="T92" fmla="*/ 650143 w 928"/>
                <a:gd name="T93" fmla="*/ 316217 h 893"/>
                <a:gd name="T94" fmla="*/ 604078 w 928"/>
                <a:gd name="T95" fmla="*/ 286899 h 893"/>
                <a:gd name="T96" fmla="*/ 522418 w 928"/>
                <a:gd name="T97" fmla="*/ 290040 h 893"/>
                <a:gd name="T98" fmla="*/ 453320 w 928"/>
                <a:gd name="T99" fmla="*/ 187426 h 893"/>
                <a:gd name="T100" fmla="*/ 411443 w 928"/>
                <a:gd name="T101" fmla="*/ 94237 h 893"/>
                <a:gd name="T102" fmla="*/ 333970 w 928"/>
                <a:gd name="T103" fmla="*/ 51307 h 893"/>
                <a:gd name="T104" fmla="*/ 305703 w 928"/>
                <a:gd name="T105" fmla="*/ 0 h 893"/>
                <a:gd name="T106" fmla="*/ 233465 w 928"/>
                <a:gd name="T107" fmla="*/ 4188 h 893"/>
                <a:gd name="T108" fmla="*/ 227184 w 928"/>
                <a:gd name="T109" fmla="*/ 38742 h 893"/>
                <a:gd name="T110" fmla="*/ 177978 w 928"/>
                <a:gd name="T111" fmla="*/ 58636 h 893"/>
                <a:gd name="T112" fmla="*/ 146570 w 928"/>
                <a:gd name="T113" fmla="*/ 41883 h 893"/>
                <a:gd name="T114" fmla="*/ 105740 w 928"/>
                <a:gd name="T115" fmla="*/ 60730 h 893"/>
                <a:gd name="T116" fmla="*/ 51300 w 928"/>
                <a:gd name="T117" fmla="*/ 70154 h 8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28" h="893">
                  <a:moveTo>
                    <a:pt x="49" y="67"/>
                  </a:moveTo>
                  <a:lnTo>
                    <a:pt x="8" y="104"/>
                  </a:lnTo>
                  <a:lnTo>
                    <a:pt x="0" y="169"/>
                  </a:lnTo>
                  <a:lnTo>
                    <a:pt x="13" y="250"/>
                  </a:lnTo>
                  <a:lnTo>
                    <a:pt x="65" y="271"/>
                  </a:lnTo>
                  <a:lnTo>
                    <a:pt x="78" y="299"/>
                  </a:lnTo>
                  <a:lnTo>
                    <a:pt x="129" y="308"/>
                  </a:lnTo>
                  <a:lnTo>
                    <a:pt x="192" y="366"/>
                  </a:lnTo>
                  <a:lnTo>
                    <a:pt x="111" y="525"/>
                  </a:lnTo>
                  <a:lnTo>
                    <a:pt x="65" y="638"/>
                  </a:lnTo>
                  <a:lnTo>
                    <a:pt x="28" y="676"/>
                  </a:lnTo>
                  <a:lnTo>
                    <a:pt x="55" y="721"/>
                  </a:lnTo>
                  <a:lnTo>
                    <a:pt x="97" y="775"/>
                  </a:lnTo>
                  <a:lnTo>
                    <a:pt x="86" y="818"/>
                  </a:lnTo>
                  <a:lnTo>
                    <a:pt x="126" y="844"/>
                  </a:lnTo>
                  <a:lnTo>
                    <a:pt x="152" y="874"/>
                  </a:lnTo>
                  <a:lnTo>
                    <a:pt x="189" y="851"/>
                  </a:lnTo>
                  <a:lnTo>
                    <a:pt x="629" y="893"/>
                  </a:lnTo>
                  <a:lnTo>
                    <a:pt x="714" y="768"/>
                  </a:lnTo>
                  <a:lnTo>
                    <a:pt x="700" y="733"/>
                  </a:lnTo>
                  <a:lnTo>
                    <a:pt x="706" y="699"/>
                  </a:lnTo>
                  <a:lnTo>
                    <a:pt x="761" y="646"/>
                  </a:lnTo>
                  <a:lnTo>
                    <a:pt x="781" y="604"/>
                  </a:lnTo>
                  <a:lnTo>
                    <a:pt x="753" y="569"/>
                  </a:lnTo>
                  <a:lnTo>
                    <a:pt x="795" y="506"/>
                  </a:lnTo>
                  <a:lnTo>
                    <a:pt x="885" y="417"/>
                  </a:lnTo>
                  <a:lnTo>
                    <a:pt x="882" y="377"/>
                  </a:lnTo>
                  <a:lnTo>
                    <a:pt x="927" y="330"/>
                  </a:lnTo>
                  <a:lnTo>
                    <a:pt x="928" y="268"/>
                  </a:lnTo>
                  <a:lnTo>
                    <a:pt x="847" y="236"/>
                  </a:lnTo>
                  <a:lnTo>
                    <a:pt x="781" y="262"/>
                  </a:lnTo>
                  <a:lnTo>
                    <a:pt x="710" y="334"/>
                  </a:lnTo>
                  <a:lnTo>
                    <a:pt x="655" y="320"/>
                  </a:lnTo>
                  <a:lnTo>
                    <a:pt x="612" y="325"/>
                  </a:lnTo>
                  <a:lnTo>
                    <a:pt x="589" y="333"/>
                  </a:lnTo>
                  <a:lnTo>
                    <a:pt x="537" y="350"/>
                  </a:lnTo>
                  <a:lnTo>
                    <a:pt x="597" y="311"/>
                  </a:lnTo>
                  <a:lnTo>
                    <a:pt x="598" y="270"/>
                  </a:lnTo>
                  <a:lnTo>
                    <a:pt x="588" y="216"/>
                  </a:lnTo>
                  <a:lnTo>
                    <a:pt x="649" y="182"/>
                  </a:lnTo>
                  <a:lnTo>
                    <a:pt x="678" y="206"/>
                  </a:lnTo>
                  <a:lnTo>
                    <a:pt x="730" y="185"/>
                  </a:lnTo>
                  <a:lnTo>
                    <a:pt x="757" y="219"/>
                  </a:lnTo>
                  <a:lnTo>
                    <a:pt x="756" y="258"/>
                  </a:lnTo>
                  <a:lnTo>
                    <a:pt x="712" y="305"/>
                  </a:lnTo>
                  <a:lnTo>
                    <a:pt x="670" y="296"/>
                  </a:lnTo>
                  <a:lnTo>
                    <a:pt x="621" y="302"/>
                  </a:lnTo>
                  <a:lnTo>
                    <a:pt x="577" y="274"/>
                  </a:lnTo>
                  <a:lnTo>
                    <a:pt x="499" y="277"/>
                  </a:lnTo>
                  <a:lnTo>
                    <a:pt x="433" y="179"/>
                  </a:lnTo>
                  <a:lnTo>
                    <a:pt x="393" y="90"/>
                  </a:lnTo>
                  <a:lnTo>
                    <a:pt x="319" y="49"/>
                  </a:lnTo>
                  <a:lnTo>
                    <a:pt x="292" y="0"/>
                  </a:lnTo>
                  <a:lnTo>
                    <a:pt x="223" y="4"/>
                  </a:lnTo>
                  <a:lnTo>
                    <a:pt x="217" y="37"/>
                  </a:lnTo>
                  <a:lnTo>
                    <a:pt x="170" y="56"/>
                  </a:lnTo>
                  <a:lnTo>
                    <a:pt x="140" y="40"/>
                  </a:lnTo>
                  <a:lnTo>
                    <a:pt x="101" y="58"/>
                  </a:lnTo>
                  <a:lnTo>
                    <a:pt x="49" y="67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1976240" y="832644"/>
              <a:ext cx="368300" cy="425450"/>
            </a:xfrm>
            <a:custGeom>
              <a:avLst/>
              <a:gdLst>
                <a:gd name="T0" fmla="*/ 184652 w 367"/>
                <a:gd name="T1" fmla="*/ 132451 h 424"/>
                <a:gd name="T2" fmla="*/ 84298 w 367"/>
                <a:gd name="T3" fmla="*/ 163557 h 424"/>
                <a:gd name="T4" fmla="*/ 0 w 367"/>
                <a:gd name="T5" fmla="*/ 136465 h 424"/>
                <a:gd name="T6" fmla="*/ 24085 w 367"/>
                <a:gd name="T7" fmla="*/ 184629 h 424"/>
                <a:gd name="T8" fmla="*/ 105372 w 367"/>
                <a:gd name="T9" fmla="*/ 226773 h 424"/>
                <a:gd name="T10" fmla="*/ 147521 w 367"/>
                <a:gd name="T11" fmla="*/ 323101 h 424"/>
                <a:gd name="T12" fmla="*/ 217769 w 367"/>
                <a:gd name="T13" fmla="*/ 425450 h 424"/>
                <a:gd name="T14" fmla="*/ 238843 w 367"/>
                <a:gd name="T15" fmla="*/ 422440 h 424"/>
                <a:gd name="T16" fmla="*/ 268949 w 367"/>
                <a:gd name="T17" fmla="*/ 352200 h 424"/>
                <a:gd name="T18" fmla="*/ 335183 w 367"/>
                <a:gd name="T19" fmla="*/ 299019 h 424"/>
                <a:gd name="T20" fmla="*/ 368300 w 367"/>
                <a:gd name="T21" fmla="*/ 210718 h 424"/>
                <a:gd name="T22" fmla="*/ 329162 w 367"/>
                <a:gd name="T23" fmla="*/ 163557 h 424"/>
                <a:gd name="T24" fmla="*/ 287013 w 367"/>
                <a:gd name="T25" fmla="*/ 81277 h 424"/>
                <a:gd name="T26" fmla="*/ 280992 w 367"/>
                <a:gd name="T27" fmla="*/ 0 h 424"/>
                <a:gd name="T28" fmla="*/ 217769 w 367"/>
                <a:gd name="T29" fmla="*/ 39133 h 424"/>
                <a:gd name="T30" fmla="*/ 184652 w 367"/>
                <a:gd name="T31" fmla="*/ 132451 h 4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67" h="424">
                  <a:moveTo>
                    <a:pt x="184" y="132"/>
                  </a:moveTo>
                  <a:lnTo>
                    <a:pt x="84" y="163"/>
                  </a:lnTo>
                  <a:lnTo>
                    <a:pt x="0" y="136"/>
                  </a:lnTo>
                  <a:lnTo>
                    <a:pt x="24" y="184"/>
                  </a:lnTo>
                  <a:lnTo>
                    <a:pt x="105" y="226"/>
                  </a:lnTo>
                  <a:lnTo>
                    <a:pt x="147" y="322"/>
                  </a:lnTo>
                  <a:lnTo>
                    <a:pt x="217" y="424"/>
                  </a:lnTo>
                  <a:lnTo>
                    <a:pt x="238" y="421"/>
                  </a:lnTo>
                  <a:lnTo>
                    <a:pt x="268" y="351"/>
                  </a:lnTo>
                  <a:lnTo>
                    <a:pt x="334" y="298"/>
                  </a:lnTo>
                  <a:lnTo>
                    <a:pt x="367" y="210"/>
                  </a:lnTo>
                  <a:lnTo>
                    <a:pt x="328" y="163"/>
                  </a:lnTo>
                  <a:lnTo>
                    <a:pt x="286" y="81"/>
                  </a:lnTo>
                  <a:lnTo>
                    <a:pt x="280" y="0"/>
                  </a:lnTo>
                  <a:lnTo>
                    <a:pt x="217" y="39"/>
                  </a:lnTo>
                  <a:lnTo>
                    <a:pt x="184" y="132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7" name="Título 1"/>
          <p:cNvSpPr txBox="1">
            <a:spLocks/>
          </p:cNvSpPr>
          <p:nvPr/>
        </p:nvSpPr>
        <p:spPr>
          <a:xfrm>
            <a:off x="95251" y="69730"/>
            <a:ext cx="8952196" cy="6484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dirty="0" smtClean="0">
                <a:solidFill>
                  <a:schemeClr val="tx1"/>
                </a:solidFill>
                <a:latin typeface="+mn-lt"/>
              </a:rPr>
              <a:t>Interiorização - Cadastramento para imigrantes</a:t>
            </a:r>
            <a:endParaRPr lang="pt-BR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Seta para a direita 4"/>
          <p:cNvSpPr/>
          <p:nvPr/>
        </p:nvSpPr>
        <p:spPr>
          <a:xfrm>
            <a:off x="900104" y="3307110"/>
            <a:ext cx="936021" cy="4494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Seta para a direita 47"/>
          <p:cNvSpPr/>
          <p:nvPr/>
        </p:nvSpPr>
        <p:spPr>
          <a:xfrm rot="9017093">
            <a:off x="6203638" y="1340210"/>
            <a:ext cx="768377" cy="4494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Retângulo 48"/>
          <p:cNvSpPr/>
          <p:nvPr/>
        </p:nvSpPr>
        <p:spPr>
          <a:xfrm>
            <a:off x="324857" y="783171"/>
            <a:ext cx="8220075" cy="325983"/>
          </a:xfrm>
          <a:prstGeom prst="rect">
            <a:avLst/>
          </a:prstGeom>
          <a:ln w="12700">
            <a:solidFill>
              <a:schemeClr val="accent3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pt-BR" altLang="pt-BR" dirty="0" smtClean="0">
                <a:solidFill>
                  <a:srgbClr val="00B050"/>
                </a:solidFill>
              </a:rPr>
              <a:t>Possibilidade </a:t>
            </a:r>
            <a:r>
              <a:rPr lang="pt-BR" altLang="pt-BR" dirty="0">
                <a:solidFill>
                  <a:srgbClr val="00B050"/>
                </a:solidFill>
              </a:rPr>
              <a:t>de identificar 17 Grupos Populacionais Tradicionais e Específicos (GPTE</a:t>
            </a:r>
            <a:r>
              <a:rPr lang="pt-BR" altLang="pt-BR" dirty="0" smtClean="0">
                <a:solidFill>
                  <a:srgbClr val="00B050"/>
                </a:solidFill>
              </a:rPr>
              <a:t>)</a:t>
            </a:r>
            <a:endParaRPr lang="pt-BR" altLang="pt-B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48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315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2799046" y="193665"/>
            <a:ext cx="6257925" cy="6484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dirty="0" smtClean="0">
                <a:solidFill>
                  <a:schemeClr val="tx1"/>
                </a:solidFill>
                <a:latin typeface="+mn-lt"/>
              </a:rPr>
              <a:t>Cadastramento para imigrantes</a:t>
            </a:r>
            <a:endParaRPr lang="pt-BR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64467" y="962252"/>
            <a:ext cx="82856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Ocorre da mesma forma que as famílias brasileiras. </a:t>
            </a:r>
            <a:endParaRPr lang="pt-BR" dirty="0"/>
          </a:p>
        </p:txBody>
      </p:sp>
      <p:grpSp>
        <p:nvGrpSpPr>
          <p:cNvPr id="19" name="Grupo 66"/>
          <p:cNvGrpSpPr>
            <a:grpSpLocks noChangeAspect="1"/>
          </p:cNvGrpSpPr>
          <p:nvPr/>
        </p:nvGrpSpPr>
        <p:grpSpPr bwMode="auto">
          <a:xfrm>
            <a:off x="6486525" y="2934240"/>
            <a:ext cx="2432010" cy="2458077"/>
            <a:chOff x="539552" y="754856"/>
            <a:chExt cx="2962276" cy="2992438"/>
          </a:xfrm>
          <a:solidFill>
            <a:schemeClr val="tx2"/>
          </a:solidFill>
        </p:grpSpPr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2255640" y="2266156"/>
              <a:ext cx="839788" cy="673100"/>
            </a:xfrm>
            <a:custGeom>
              <a:avLst/>
              <a:gdLst>
                <a:gd name="T0" fmla="*/ 40038 w 839"/>
                <a:gd name="T1" fmla="*/ 414678 h 672"/>
                <a:gd name="T2" fmla="*/ 0 w 839"/>
                <a:gd name="T3" fmla="*/ 444727 h 672"/>
                <a:gd name="T4" fmla="*/ 10009 w 839"/>
                <a:gd name="T5" fmla="*/ 381624 h 672"/>
                <a:gd name="T6" fmla="*/ 68064 w 839"/>
                <a:gd name="T7" fmla="*/ 321525 h 672"/>
                <a:gd name="T8" fmla="*/ 186175 w 839"/>
                <a:gd name="T9" fmla="*/ 304498 h 672"/>
                <a:gd name="T10" fmla="*/ 249234 w 839"/>
                <a:gd name="T11" fmla="*/ 321525 h 672"/>
                <a:gd name="T12" fmla="*/ 268252 w 839"/>
                <a:gd name="T13" fmla="*/ 279457 h 672"/>
                <a:gd name="T14" fmla="*/ 249234 w 839"/>
                <a:gd name="T15" fmla="*/ 230376 h 672"/>
                <a:gd name="T16" fmla="*/ 294276 w 839"/>
                <a:gd name="T17" fmla="*/ 185303 h 672"/>
                <a:gd name="T18" fmla="*/ 291273 w 839"/>
                <a:gd name="T19" fmla="*/ 156255 h 672"/>
                <a:gd name="T20" fmla="*/ 318299 w 839"/>
                <a:gd name="T21" fmla="*/ 124203 h 672"/>
                <a:gd name="T22" fmla="*/ 294276 w 839"/>
                <a:gd name="T23" fmla="*/ 94154 h 672"/>
                <a:gd name="T24" fmla="*/ 340319 w 839"/>
                <a:gd name="T25" fmla="*/ 49080 h 672"/>
                <a:gd name="T26" fmla="*/ 430404 w 839"/>
                <a:gd name="T27" fmla="*/ 49080 h 672"/>
                <a:gd name="T28" fmla="*/ 501471 w 839"/>
                <a:gd name="T29" fmla="*/ 0 h 672"/>
                <a:gd name="T30" fmla="*/ 567533 w 839"/>
                <a:gd name="T31" fmla="*/ 49080 h 672"/>
                <a:gd name="T32" fmla="*/ 612575 w 839"/>
                <a:gd name="T33" fmla="*/ 49080 h 672"/>
                <a:gd name="T34" fmla="*/ 657617 w 839"/>
                <a:gd name="T35" fmla="*/ 94154 h 672"/>
                <a:gd name="T36" fmla="*/ 703660 w 839"/>
                <a:gd name="T37" fmla="*/ 94154 h 672"/>
                <a:gd name="T38" fmla="*/ 748703 w 839"/>
                <a:gd name="T39" fmla="*/ 140229 h 672"/>
                <a:gd name="T40" fmla="*/ 793745 w 839"/>
                <a:gd name="T41" fmla="*/ 140229 h 672"/>
                <a:gd name="T42" fmla="*/ 839788 w 839"/>
                <a:gd name="T43" fmla="*/ 185303 h 672"/>
                <a:gd name="T44" fmla="*/ 772725 w 839"/>
                <a:gd name="T45" fmla="*/ 262429 h 672"/>
                <a:gd name="T46" fmla="*/ 793745 w 839"/>
                <a:gd name="T47" fmla="*/ 321525 h 672"/>
                <a:gd name="T48" fmla="*/ 748703 w 839"/>
                <a:gd name="T49" fmla="*/ 321525 h 672"/>
                <a:gd name="T50" fmla="*/ 726682 w 839"/>
                <a:gd name="T51" fmla="*/ 390638 h 672"/>
                <a:gd name="T52" fmla="*/ 714671 w 839"/>
                <a:gd name="T53" fmla="*/ 469768 h 672"/>
                <a:gd name="T54" fmla="*/ 663623 w 839"/>
                <a:gd name="T55" fmla="*/ 505827 h 672"/>
                <a:gd name="T56" fmla="*/ 612575 w 839"/>
                <a:gd name="T57" fmla="*/ 593971 h 672"/>
                <a:gd name="T58" fmla="*/ 478449 w 839"/>
                <a:gd name="T59" fmla="*/ 620013 h 672"/>
                <a:gd name="T60" fmla="*/ 363341 w 839"/>
                <a:gd name="T61" fmla="*/ 673100 h 672"/>
                <a:gd name="T62" fmla="*/ 324304 w 839"/>
                <a:gd name="T63" fmla="*/ 641048 h 672"/>
                <a:gd name="T64" fmla="*/ 322302 w 839"/>
                <a:gd name="T65" fmla="*/ 567928 h 672"/>
                <a:gd name="T66" fmla="*/ 292274 w 839"/>
                <a:gd name="T67" fmla="*/ 540884 h 672"/>
                <a:gd name="T68" fmla="*/ 267251 w 839"/>
                <a:gd name="T69" fmla="*/ 433709 h 672"/>
                <a:gd name="T70" fmla="*/ 169159 w 839"/>
                <a:gd name="T71" fmla="*/ 430704 h 672"/>
                <a:gd name="T72" fmla="*/ 136128 w 839"/>
                <a:gd name="T73" fmla="*/ 429702 h 672"/>
                <a:gd name="T74" fmla="*/ 112105 w 839"/>
                <a:gd name="T75" fmla="*/ 447732 h 672"/>
                <a:gd name="T76" fmla="*/ 93087 w 839"/>
                <a:gd name="T77" fmla="*/ 424694 h 672"/>
                <a:gd name="T78" fmla="*/ 40038 w 839"/>
                <a:gd name="T79" fmla="*/ 414678 h 6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39" h="672">
                  <a:moveTo>
                    <a:pt x="40" y="414"/>
                  </a:moveTo>
                  <a:lnTo>
                    <a:pt x="0" y="444"/>
                  </a:lnTo>
                  <a:lnTo>
                    <a:pt x="10" y="381"/>
                  </a:lnTo>
                  <a:lnTo>
                    <a:pt x="68" y="321"/>
                  </a:lnTo>
                  <a:lnTo>
                    <a:pt x="186" y="304"/>
                  </a:lnTo>
                  <a:lnTo>
                    <a:pt x="249" y="321"/>
                  </a:lnTo>
                  <a:lnTo>
                    <a:pt x="268" y="279"/>
                  </a:lnTo>
                  <a:lnTo>
                    <a:pt x="249" y="230"/>
                  </a:lnTo>
                  <a:lnTo>
                    <a:pt x="294" y="185"/>
                  </a:lnTo>
                  <a:lnTo>
                    <a:pt x="291" y="156"/>
                  </a:lnTo>
                  <a:lnTo>
                    <a:pt x="318" y="124"/>
                  </a:lnTo>
                  <a:lnTo>
                    <a:pt x="294" y="94"/>
                  </a:lnTo>
                  <a:lnTo>
                    <a:pt x="340" y="49"/>
                  </a:lnTo>
                  <a:lnTo>
                    <a:pt x="430" y="49"/>
                  </a:lnTo>
                  <a:lnTo>
                    <a:pt x="501" y="0"/>
                  </a:lnTo>
                  <a:lnTo>
                    <a:pt x="567" y="49"/>
                  </a:lnTo>
                  <a:lnTo>
                    <a:pt x="612" y="49"/>
                  </a:lnTo>
                  <a:lnTo>
                    <a:pt x="657" y="94"/>
                  </a:lnTo>
                  <a:lnTo>
                    <a:pt x="703" y="94"/>
                  </a:lnTo>
                  <a:lnTo>
                    <a:pt x="748" y="140"/>
                  </a:lnTo>
                  <a:lnTo>
                    <a:pt x="793" y="140"/>
                  </a:lnTo>
                  <a:lnTo>
                    <a:pt x="839" y="185"/>
                  </a:lnTo>
                  <a:lnTo>
                    <a:pt x="772" y="262"/>
                  </a:lnTo>
                  <a:lnTo>
                    <a:pt x="793" y="321"/>
                  </a:lnTo>
                  <a:lnTo>
                    <a:pt x="748" y="321"/>
                  </a:lnTo>
                  <a:lnTo>
                    <a:pt x="726" y="390"/>
                  </a:lnTo>
                  <a:lnTo>
                    <a:pt x="714" y="469"/>
                  </a:lnTo>
                  <a:lnTo>
                    <a:pt x="663" y="505"/>
                  </a:lnTo>
                  <a:lnTo>
                    <a:pt x="612" y="593"/>
                  </a:lnTo>
                  <a:lnTo>
                    <a:pt x="478" y="619"/>
                  </a:lnTo>
                  <a:lnTo>
                    <a:pt x="363" y="672"/>
                  </a:lnTo>
                  <a:lnTo>
                    <a:pt x="324" y="640"/>
                  </a:lnTo>
                  <a:lnTo>
                    <a:pt x="322" y="567"/>
                  </a:lnTo>
                  <a:lnTo>
                    <a:pt x="292" y="540"/>
                  </a:lnTo>
                  <a:lnTo>
                    <a:pt x="267" y="433"/>
                  </a:lnTo>
                  <a:lnTo>
                    <a:pt x="169" y="430"/>
                  </a:lnTo>
                  <a:lnTo>
                    <a:pt x="136" y="429"/>
                  </a:lnTo>
                  <a:lnTo>
                    <a:pt x="112" y="447"/>
                  </a:lnTo>
                  <a:lnTo>
                    <a:pt x="93" y="424"/>
                  </a:lnTo>
                  <a:lnTo>
                    <a:pt x="40" y="414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2117527" y="2682081"/>
              <a:ext cx="628650" cy="417513"/>
            </a:xfrm>
            <a:custGeom>
              <a:avLst/>
              <a:gdLst>
                <a:gd name="T0" fmla="*/ 135355 w 627"/>
                <a:gd name="T1" fmla="*/ 30037 h 417"/>
                <a:gd name="T2" fmla="*/ 104274 w 627"/>
                <a:gd name="T3" fmla="*/ 59073 h 417"/>
                <a:gd name="T4" fmla="*/ 69182 w 627"/>
                <a:gd name="T5" fmla="*/ 133164 h 417"/>
                <a:gd name="T6" fmla="*/ 44116 w 627"/>
                <a:gd name="T7" fmla="*/ 173213 h 417"/>
                <a:gd name="T8" fmla="*/ 0 w 627"/>
                <a:gd name="T9" fmla="*/ 206253 h 417"/>
                <a:gd name="T10" fmla="*/ 63166 w 627"/>
                <a:gd name="T11" fmla="*/ 221272 h 417"/>
                <a:gd name="T12" fmla="*/ 111292 w 627"/>
                <a:gd name="T13" fmla="*/ 213262 h 417"/>
                <a:gd name="T14" fmla="*/ 147387 w 627"/>
                <a:gd name="T15" fmla="*/ 237292 h 417"/>
                <a:gd name="T16" fmla="*/ 225592 w 627"/>
                <a:gd name="T17" fmla="*/ 257316 h 417"/>
                <a:gd name="T18" fmla="*/ 242637 w 627"/>
                <a:gd name="T19" fmla="*/ 308379 h 417"/>
                <a:gd name="T20" fmla="*/ 250658 w 627"/>
                <a:gd name="T21" fmla="*/ 360443 h 417"/>
                <a:gd name="T22" fmla="*/ 278732 w 627"/>
                <a:gd name="T23" fmla="*/ 386475 h 417"/>
                <a:gd name="T24" fmla="*/ 305803 w 627"/>
                <a:gd name="T25" fmla="*/ 383471 h 417"/>
                <a:gd name="T26" fmla="*/ 336884 w 627"/>
                <a:gd name="T27" fmla="*/ 417513 h 417"/>
                <a:gd name="T28" fmla="*/ 384008 w 627"/>
                <a:gd name="T29" fmla="*/ 380467 h 417"/>
                <a:gd name="T30" fmla="*/ 420103 w 627"/>
                <a:gd name="T31" fmla="*/ 372458 h 417"/>
                <a:gd name="T32" fmla="*/ 472239 w 627"/>
                <a:gd name="T33" fmla="*/ 329405 h 417"/>
                <a:gd name="T34" fmla="*/ 523374 w 627"/>
                <a:gd name="T35" fmla="*/ 314386 h 417"/>
                <a:gd name="T36" fmla="*/ 614613 w 627"/>
                <a:gd name="T37" fmla="*/ 269331 h 417"/>
                <a:gd name="T38" fmla="*/ 628650 w 627"/>
                <a:gd name="T39" fmla="*/ 240295 h 417"/>
                <a:gd name="T40" fmla="*/ 589547 w 627"/>
                <a:gd name="T41" fmla="*/ 219269 h 417"/>
                <a:gd name="T42" fmla="*/ 499311 w 627"/>
                <a:gd name="T43" fmla="*/ 260320 h 417"/>
                <a:gd name="T44" fmla="*/ 459205 w 627"/>
                <a:gd name="T45" fmla="*/ 227279 h 417"/>
                <a:gd name="T46" fmla="*/ 462213 w 627"/>
                <a:gd name="T47" fmla="*/ 152187 h 417"/>
                <a:gd name="T48" fmla="*/ 433137 w 627"/>
                <a:gd name="T49" fmla="*/ 128157 h 417"/>
                <a:gd name="T50" fmla="*/ 405063 w 627"/>
                <a:gd name="T51" fmla="*/ 18022 h 417"/>
                <a:gd name="T52" fmla="*/ 275724 w 627"/>
                <a:gd name="T53" fmla="*/ 12015 h 417"/>
                <a:gd name="T54" fmla="*/ 251661 w 627"/>
                <a:gd name="T55" fmla="*/ 32039 h 417"/>
                <a:gd name="T56" fmla="*/ 227597 w 627"/>
                <a:gd name="T57" fmla="*/ 9011 h 417"/>
                <a:gd name="T58" fmla="*/ 179471 w 627"/>
                <a:gd name="T59" fmla="*/ 0 h 417"/>
                <a:gd name="T60" fmla="*/ 135355 w 627"/>
                <a:gd name="T61" fmla="*/ 30037 h 41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627" h="417">
                  <a:moveTo>
                    <a:pt x="135" y="30"/>
                  </a:moveTo>
                  <a:lnTo>
                    <a:pt x="104" y="59"/>
                  </a:lnTo>
                  <a:lnTo>
                    <a:pt x="69" y="133"/>
                  </a:lnTo>
                  <a:lnTo>
                    <a:pt x="44" y="173"/>
                  </a:lnTo>
                  <a:lnTo>
                    <a:pt x="0" y="206"/>
                  </a:lnTo>
                  <a:lnTo>
                    <a:pt x="63" y="221"/>
                  </a:lnTo>
                  <a:lnTo>
                    <a:pt x="111" y="213"/>
                  </a:lnTo>
                  <a:lnTo>
                    <a:pt x="147" y="237"/>
                  </a:lnTo>
                  <a:lnTo>
                    <a:pt x="225" y="257"/>
                  </a:lnTo>
                  <a:lnTo>
                    <a:pt x="242" y="308"/>
                  </a:lnTo>
                  <a:lnTo>
                    <a:pt x="250" y="360"/>
                  </a:lnTo>
                  <a:lnTo>
                    <a:pt x="278" y="386"/>
                  </a:lnTo>
                  <a:lnTo>
                    <a:pt x="305" y="383"/>
                  </a:lnTo>
                  <a:lnTo>
                    <a:pt x="336" y="417"/>
                  </a:lnTo>
                  <a:lnTo>
                    <a:pt x="383" y="380"/>
                  </a:lnTo>
                  <a:lnTo>
                    <a:pt x="419" y="372"/>
                  </a:lnTo>
                  <a:lnTo>
                    <a:pt x="471" y="329"/>
                  </a:lnTo>
                  <a:lnTo>
                    <a:pt x="522" y="314"/>
                  </a:lnTo>
                  <a:lnTo>
                    <a:pt x="613" y="269"/>
                  </a:lnTo>
                  <a:lnTo>
                    <a:pt x="627" y="240"/>
                  </a:lnTo>
                  <a:lnTo>
                    <a:pt x="588" y="219"/>
                  </a:lnTo>
                  <a:lnTo>
                    <a:pt x="498" y="260"/>
                  </a:lnTo>
                  <a:lnTo>
                    <a:pt x="458" y="227"/>
                  </a:lnTo>
                  <a:lnTo>
                    <a:pt x="461" y="152"/>
                  </a:lnTo>
                  <a:lnTo>
                    <a:pt x="432" y="128"/>
                  </a:lnTo>
                  <a:lnTo>
                    <a:pt x="404" y="18"/>
                  </a:lnTo>
                  <a:lnTo>
                    <a:pt x="275" y="12"/>
                  </a:lnTo>
                  <a:lnTo>
                    <a:pt x="251" y="32"/>
                  </a:lnTo>
                  <a:lnTo>
                    <a:pt x="227" y="9"/>
                  </a:lnTo>
                  <a:lnTo>
                    <a:pt x="179" y="0"/>
                  </a:lnTo>
                  <a:lnTo>
                    <a:pt x="135" y="30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2711252" y="2791619"/>
              <a:ext cx="269875" cy="166688"/>
            </a:xfrm>
            <a:custGeom>
              <a:avLst/>
              <a:gdLst>
                <a:gd name="T0" fmla="*/ 197908 w 270"/>
                <a:gd name="T1" fmla="*/ 0 h 168"/>
                <a:gd name="T2" fmla="*/ 212901 w 270"/>
                <a:gd name="T3" fmla="*/ 34727 h 168"/>
                <a:gd name="T4" fmla="*/ 242888 w 270"/>
                <a:gd name="T5" fmla="*/ 32742 h 168"/>
                <a:gd name="T6" fmla="*/ 269875 w 270"/>
                <a:gd name="T7" fmla="*/ 41672 h 168"/>
                <a:gd name="T8" fmla="*/ 256881 w 270"/>
                <a:gd name="T9" fmla="*/ 62508 h 168"/>
                <a:gd name="T10" fmla="*/ 260879 w 270"/>
                <a:gd name="T11" fmla="*/ 95250 h 168"/>
                <a:gd name="T12" fmla="*/ 193910 w 270"/>
                <a:gd name="T13" fmla="*/ 127000 h 168"/>
                <a:gd name="T14" fmla="*/ 170921 w 270"/>
                <a:gd name="T15" fmla="*/ 159743 h 168"/>
                <a:gd name="T16" fmla="*/ 112948 w 270"/>
                <a:gd name="T17" fmla="*/ 156766 h 168"/>
                <a:gd name="T18" fmla="*/ 85960 w 270"/>
                <a:gd name="T19" fmla="*/ 166688 h 168"/>
                <a:gd name="T20" fmla="*/ 55974 w 270"/>
                <a:gd name="T21" fmla="*/ 157758 h 168"/>
                <a:gd name="T22" fmla="*/ 22989 w 270"/>
                <a:gd name="T23" fmla="*/ 159743 h 168"/>
                <a:gd name="T24" fmla="*/ 37982 w 270"/>
                <a:gd name="T25" fmla="*/ 129977 h 168"/>
                <a:gd name="T26" fmla="*/ 0 w 270"/>
                <a:gd name="T27" fmla="*/ 107157 h 168"/>
                <a:gd name="T28" fmla="*/ 28987 w 270"/>
                <a:gd name="T29" fmla="*/ 94258 h 168"/>
                <a:gd name="T30" fmla="*/ 160925 w 270"/>
                <a:gd name="T31" fmla="*/ 67469 h 168"/>
                <a:gd name="T32" fmla="*/ 197908 w 270"/>
                <a:gd name="T33" fmla="*/ 0 h 1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0" h="168">
                  <a:moveTo>
                    <a:pt x="198" y="0"/>
                  </a:moveTo>
                  <a:lnTo>
                    <a:pt x="213" y="35"/>
                  </a:lnTo>
                  <a:lnTo>
                    <a:pt x="243" y="33"/>
                  </a:lnTo>
                  <a:lnTo>
                    <a:pt x="270" y="42"/>
                  </a:lnTo>
                  <a:lnTo>
                    <a:pt x="257" y="63"/>
                  </a:lnTo>
                  <a:lnTo>
                    <a:pt x="261" y="96"/>
                  </a:lnTo>
                  <a:lnTo>
                    <a:pt x="194" y="128"/>
                  </a:lnTo>
                  <a:lnTo>
                    <a:pt x="171" y="161"/>
                  </a:lnTo>
                  <a:lnTo>
                    <a:pt x="113" y="158"/>
                  </a:lnTo>
                  <a:lnTo>
                    <a:pt x="86" y="168"/>
                  </a:lnTo>
                  <a:lnTo>
                    <a:pt x="56" y="159"/>
                  </a:lnTo>
                  <a:lnTo>
                    <a:pt x="23" y="161"/>
                  </a:lnTo>
                  <a:lnTo>
                    <a:pt x="38" y="131"/>
                  </a:lnTo>
                  <a:lnTo>
                    <a:pt x="0" y="108"/>
                  </a:lnTo>
                  <a:lnTo>
                    <a:pt x="29" y="95"/>
                  </a:lnTo>
                  <a:lnTo>
                    <a:pt x="161" y="68"/>
                  </a:lnTo>
                  <a:lnTo>
                    <a:pt x="198" y="0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2911277" y="2588419"/>
              <a:ext cx="184150" cy="244475"/>
            </a:xfrm>
            <a:custGeom>
              <a:avLst/>
              <a:gdLst>
                <a:gd name="T0" fmla="*/ 138113 w 184"/>
                <a:gd name="T1" fmla="*/ 0 h 244"/>
                <a:gd name="T2" fmla="*/ 177144 w 184"/>
                <a:gd name="T3" fmla="*/ 13025 h 244"/>
                <a:gd name="T4" fmla="*/ 184150 w 184"/>
                <a:gd name="T5" fmla="*/ 45088 h 244"/>
                <a:gd name="T6" fmla="*/ 174142 w 184"/>
                <a:gd name="T7" fmla="*/ 78152 h 244"/>
                <a:gd name="T8" fmla="*/ 176143 w 184"/>
                <a:gd name="T9" fmla="*/ 105204 h 244"/>
                <a:gd name="T10" fmla="*/ 153125 w 184"/>
                <a:gd name="T11" fmla="*/ 130253 h 244"/>
                <a:gd name="T12" fmla="*/ 129105 w 184"/>
                <a:gd name="T13" fmla="*/ 156304 h 244"/>
                <a:gd name="T14" fmla="*/ 108088 w 184"/>
                <a:gd name="T15" fmla="*/ 190370 h 244"/>
                <a:gd name="T16" fmla="*/ 68055 w 184"/>
                <a:gd name="T17" fmla="*/ 244475 h 244"/>
                <a:gd name="T18" fmla="*/ 42034 w 184"/>
                <a:gd name="T19" fmla="*/ 234456 h 244"/>
                <a:gd name="T20" fmla="*/ 11009 w 184"/>
                <a:gd name="T21" fmla="*/ 237461 h 244"/>
                <a:gd name="T22" fmla="*/ 0 w 184"/>
                <a:gd name="T23" fmla="*/ 202393 h 244"/>
                <a:gd name="T24" fmla="*/ 11009 w 184"/>
                <a:gd name="T25" fmla="*/ 183356 h 244"/>
                <a:gd name="T26" fmla="*/ 60049 w 184"/>
                <a:gd name="T27" fmla="*/ 145282 h 244"/>
                <a:gd name="T28" fmla="*/ 71058 w 184"/>
                <a:gd name="T29" fmla="*/ 67130 h 244"/>
                <a:gd name="T30" fmla="*/ 95077 w 184"/>
                <a:gd name="T31" fmla="*/ 0 h 244"/>
                <a:gd name="T32" fmla="*/ 138113 w 184"/>
                <a:gd name="T33" fmla="*/ 0 h 2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4" h="244">
                  <a:moveTo>
                    <a:pt x="138" y="0"/>
                  </a:moveTo>
                  <a:lnTo>
                    <a:pt x="177" y="13"/>
                  </a:lnTo>
                  <a:lnTo>
                    <a:pt x="184" y="45"/>
                  </a:lnTo>
                  <a:lnTo>
                    <a:pt x="174" y="78"/>
                  </a:lnTo>
                  <a:lnTo>
                    <a:pt x="176" y="105"/>
                  </a:lnTo>
                  <a:lnTo>
                    <a:pt x="153" y="130"/>
                  </a:lnTo>
                  <a:lnTo>
                    <a:pt x="129" y="156"/>
                  </a:lnTo>
                  <a:lnTo>
                    <a:pt x="108" y="190"/>
                  </a:lnTo>
                  <a:lnTo>
                    <a:pt x="68" y="244"/>
                  </a:lnTo>
                  <a:lnTo>
                    <a:pt x="42" y="234"/>
                  </a:lnTo>
                  <a:lnTo>
                    <a:pt x="11" y="237"/>
                  </a:lnTo>
                  <a:lnTo>
                    <a:pt x="0" y="202"/>
                  </a:lnTo>
                  <a:lnTo>
                    <a:pt x="11" y="183"/>
                  </a:lnTo>
                  <a:lnTo>
                    <a:pt x="60" y="145"/>
                  </a:lnTo>
                  <a:lnTo>
                    <a:pt x="71" y="67"/>
                  </a:lnTo>
                  <a:lnTo>
                    <a:pt x="95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2617590" y="1831181"/>
              <a:ext cx="663575" cy="769938"/>
            </a:xfrm>
            <a:custGeom>
              <a:avLst/>
              <a:gdLst>
                <a:gd name="T0" fmla="*/ 25022 w 663"/>
                <a:gd name="T1" fmla="*/ 484219 h 768"/>
                <a:gd name="T2" fmla="*/ 70061 w 663"/>
                <a:gd name="T3" fmla="*/ 484219 h 768"/>
                <a:gd name="T4" fmla="*/ 139121 w 663"/>
                <a:gd name="T5" fmla="*/ 435095 h 768"/>
                <a:gd name="T6" fmla="*/ 207180 w 663"/>
                <a:gd name="T7" fmla="*/ 483216 h 768"/>
                <a:gd name="T8" fmla="*/ 252219 w 663"/>
                <a:gd name="T9" fmla="*/ 483216 h 768"/>
                <a:gd name="T10" fmla="*/ 297258 w 663"/>
                <a:gd name="T11" fmla="*/ 528330 h 768"/>
                <a:gd name="T12" fmla="*/ 340295 w 663"/>
                <a:gd name="T13" fmla="*/ 526325 h 768"/>
                <a:gd name="T14" fmla="*/ 388337 w 663"/>
                <a:gd name="T15" fmla="*/ 576451 h 768"/>
                <a:gd name="T16" fmla="*/ 432375 w 663"/>
                <a:gd name="T17" fmla="*/ 576451 h 768"/>
                <a:gd name="T18" fmla="*/ 478415 w 663"/>
                <a:gd name="T19" fmla="*/ 618557 h 768"/>
                <a:gd name="T20" fmla="*/ 412357 w 663"/>
                <a:gd name="T21" fmla="*/ 696754 h 768"/>
                <a:gd name="T22" fmla="*/ 432375 w 663"/>
                <a:gd name="T23" fmla="*/ 754900 h 768"/>
                <a:gd name="T24" fmla="*/ 469407 w 663"/>
                <a:gd name="T25" fmla="*/ 769938 h 768"/>
                <a:gd name="T26" fmla="*/ 502435 w 663"/>
                <a:gd name="T27" fmla="*/ 733847 h 768"/>
                <a:gd name="T28" fmla="*/ 514446 w 663"/>
                <a:gd name="T29" fmla="*/ 678708 h 768"/>
                <a:gd name="T30" fmla="*/ 522453 w 663"/>
                <a:gd name="T31" fmla="*/ 636602 h 768"/>
                <a:gd name="T32" fmla="*/ 547474 w 663"/>
                <a:gd name="T33" fmla="*/ 606527 h 768"/>
                <a:gd name="T34" fmla="*/ 544472 w 663"/>
                <a:gd name="T35" fmla="*/ 529332 h 768"/>
                <a:gd name="T36" fmla="*/ 547474 w 663"/>
                <a:gd name="T37" fmla="*/ 460158 h 768"/>
                <a:gd name="T38" fmla="*/ 525455 w 663"/>
                <a:gd name="T39" fmla="*/ 430083 h 768"/>
                <a:gd name="T40" fmla="*/ 550477 w 663"/>
                <a:gd name="T41" fmla="*/ 417050 h 768"/>
                <a:gd name="T42" fmla="*/ 546474 w 663"/>
                <a:gd name="T43" fmla="*/ 377951 h 768"/>
                <a:gd name="T44" fmla="*/ 565490 w 663"/>
                <a:gd name="T45" fmla="*/ 347876 h 768"/>
                <a:gd name="T46" fmla="*/ 592513 w 663"/>
                <a:gd name="T47" fmla="*/ 366924 h 768"/>
                <a:gd name="T48" fmla="*/ 630546 w 663"/>
                <a:gd name="T49" fmla="*/ 332838 h 768"/>
                <a:gd name="T50" fmla="*/ 660572 w 663"/>
                <a:gd name="T51" fmla="*/ 301760 h 768"/>
                <a:gd name="T52" fmla="*/ 663575 w 663"/>
                <a:gd name="T53" fmla="*/ 258651 h 768"/>
                <a:gd name="T54" fmla="*/ 637552 w 663"/>
                <a:gd name="T55" fmla="*/ 227573 h 768"/>
                <a:gd name="T56" fmla="*/ 624541 w 663"/>
                <a:gd name="T57" fmla="*/ 186469 h 768"/>
                <a:gd name="T58" fmla="*/ 654567 w 663"/>
                <a:gd name="T59" fmla="*/ 170429 h 768"/>
                <a:gd name="T60" fmla="*/ 645559 w 663"/>
                <a:gd name="T61" fmla="*/ 111280 h 768"/>
                <a:gd name="T62" fmla="*/ 616534 w 663"/>
                <a:gd name="T63" fmla="*/ 80202 h 768"/>
                <a:gd name="T64" fmla="*/ 597518 w 663"/>
                <a:gd name="T65" fmla="*/ 33083 h 768"/>
                <a:gd name="T66" fmla="*/ 570494 w 663"/>
                <a:gd name="T67" fmla="*/ 35088 h 768"/>
                <a:gd name="T68" fmla="*/ 537466 w 663"/>
                <a:gd name="T69" fmla="*/ 0 h 768"/>
                <a:gd name="T70" fmla="*/ 456395 w 663"/>
                <a:gd name="T71" fmla="*/ 74187 h 768"/>
                <a:gd name="T72" fmla="*/ 435377 w 663"/>
                <a:gd name="T73" fmla="*/ 78197 h 768"/>
                <a:gd name="T74" fmla="*/ 421365 w 663"/>
                <a:gd name="T75" fmla="*/ 29073 h 768"/>
                <a:gd name="T76" fmla="*/ 394342 w 663"/>
                <a:gd name="T77" fmla="*/ 14035 h 768"/>
                <a:gd name="T78" fmla="*/ 354307 w 663"/>
                <a:gd name="T79" fmla="*/ 60151 h 768"/>
                <a:gd name="T80" fmla="*/ 328284 w 663"/>
                <a:gd name="T81" fmla="*/ 54136 h 768"/>
                <a:gd name="T82" fmla="*/ 297258 w 663"/>
                <a:gd name="T83" fmla="*/ 78197 h 768"/>
                <a:gd name="T84" fmla="*/ 237206 w 663"/>
                <a:gd name="T85" fmla="*/ 51129 h 768"/>
                <a:gd name="T86" fmla="*/ 204177 w 663"/>
                <a:gd name="T87" fmla="*/ 77194 h 768"/>
                <a:gd name="T88" fmla="*/ 226196 w 663"/>
                <a:gd name="T89" fmla="*/ 101255 h 768"/>
                <a:gd name="T90" fmla="*/ 189164 w 663"/>
                <a:gd name="T91" fmla="*/ 155391 h 768"/>
                <a:gd name="T92" fmla="*/ 159138 w 663"/>
                <a:gd name="T93" fmla="*/ 152384 h 768"/>
                <a:gd name="T94" fmla="*/ 117101 w 663"/>
                <a:gd name="T95" fmla="*/ 186469 h 768"/>
                <a:gd name="T96" fmla="*/ 79069 w 663"/>
                <a:gd name="T97" fmla="*/ 155391 h 768"/>
                <a:gd name="T98" fmla="*/ 60052 w 663"/>
                <a:gd name="T99" fmla="*/ 120303 h 768"/>
                <a:gd name="T100" fmla="*/ 0 w 663"/>
                <a:gd name="T101" fmla="*/ 204515 h 768"/>
                <a:gd name="T102" fmla="*/ 36031 w 663"/>
                <a:gd name="T103" fmla="*/ 258651 h 768"/>
                <a:gd name="T104" fmla="*/ 18016 w 663"/>
                <a:gd name="T105" fmla="*/ 291734 h 768"/>
                <a:gd name="T106" fmla="*/ 15013 w 663"/>
                <a:gd name="T107" fmla="*/ 389982 h 768"/>
                <a:gd name="T108" fmla="*/ 25022 w 663"/>
                <a:gd name="T109" fmla="*/ 484219 h 76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63" h="768">
                  <a:moveTo>
                    <a:pt x="25" y="483"/>
                  </a:moveTo>
                  <a:lnTo>
                    <a:pt x="70" y="483"/>
                  </a:lnTo>
                  <a:lnTo>
                    <a:pt x="139" y="434"/>
                  </a:lnTo>
                  <a:lnTo>
                    <a:pt x="207" y="482"/>
                  </a:lnTo>
                  <a:lnTo>
                    <a:pt x="252" y="482"/>
                  </a:lnTo>
                  <a:lnTo>
                    <a:pt x="297" y="527"/>
                  </a:lnTo>
                  <a:lnTo>
                    <a:pt x="340" y="525"/>
                  </a:lnTo>
                  <a:lnTo>
                    <a:pt x="388" y="575"/>
                  </a:lnTo>
                  <a:lnTo>
                    <a:pt x="432" y="575"/>
                  </a:lnTo>
                  <a:lnTo>
                    <a:pt x="478" y="617"/>
                  </a:lnTo>
                  <a:lnTo>
                    <a:pt x="412" y="695"/>
                  </a:lnTo>
                  <a:lnTo>
                    <a:pt x="432" y="753"/>
                  </a:lnTo>
                  <a:lnTo>
                    <a:pt x="469" y="768"/>
                  </a:lnTo>
                  <a:lnTo>
                    <a:pt x="502" y="732"/>
                  </a:lnTo>
                  <a:lnTo>
                    <a:pt x="514" y="677"/>
                  </a:lnTo>
                  <a:lnTo>
                    <a:pt x="522" y="635"/>
                  </a:lnTo>
                  <a:lnTo>
                    <a:pt x="547" y="605"/>
                  </a:lnTo>
                  <a:lnTo>
                    <a:pt x="544" y="528"/>
                  </a:lnTo>
                  <a:lnTo>
                    <a:pt x="547" y="459"/>
                  </a:lnTo>
                  <a:lnTo>
                    <a:pt x="525" y="429"/>
                  </a:lnTo>
                  <a:lnTo>
                    <a:pt x="550" y="416"/>
                  </a:lnTo>
                  <a:lnTo>
                    <a:pt x="546" y="377"/>
                  </a:lnTo>
                  <a:lnTo>
                    <a:pt x="565" y="347"/>
                  </a:lnTo>
                  <a:lnTo>
                    <a:pt x="592" y="366"/>
                  </a:lnTo>
                  <a:lnTo>
                    <a:pt x="630" y="332"/>
                  </a:lnTo>
                  <a:lnTo>
                    <a:pt x="660" y="301"/>
                  </a:lnTo>
                  <a:lnTo>
                    <a:pt x="663" y="258"/>
                  </a:lnTo>
                  <a:lnTo>
                    <a:pt x="637" y="227"/>
                  </a:lnTo>
                  <a:lnTo>
                    <a:pt x="624" y="186"/>
                  </a:lnTo>
                  <a:lnTo>
                    <a:pt x="654" y="170"/>
                  </a:lnTo>
                  <a:lnTo>
                    <a:pt x="645" y="111"/>
                  </a:lnTo>
                  <a:lnTo>
                    <a:pt x="616" y="80"/>
                  </a:lnTo>
                  <a:lnTo>
                    <a:pt x="597" y="33"/>
                  </a:lnTo>
                  <a:lnTo>
                    <a:pt x="570" y="35"/>
                  </a:lnTo>
                  <a:lnTo>
                    <a:pt x="537" y="0"/>
                  </a:lnTo>
                  <a:lnTo>
                    <a:pt x="456" y="74"/>
                  </a:lnTo>
                  <a:lnTo>
                    <a:pt x="435" y="78"/>
                  </a:lnTo>
                  <a:lnTo>
                    <a:pt x="421" y="29"/>
                  </a:lnTo>
                  <a:lnTo>
                    <a:pt x="394" y="14"/>
                  </a:lnTo>
                  <a:lnTo>
                    <a:pt x="354" y="60"/>
                  </a:lnTo>
                  <a:lnTo>
                    <a:pt x="328" y="54"/>
                  </a:lnTo>
                  <a:lnTo>
                    <a:pt x="297" y="78"/>
                  </a:lnTo>
                  <a:lnTo>
                    <a:pt x="237" y="51"/>
                  </a:lnTo>
                  <a:lnTo>
                    <a:pt x="204" y="77"/>
                  </a:lnTo>
                  <a:lnTo>
                    <a:pt x="226" y="101"/>
                  </a:lnTo>
                  <a:lnTo>
                    <a:pt x="189" y="155"/>
                  </a:lnTo>
                  <a:lnTo>
                    <a:pt x="159" y="152"/>
                  </a:lnTo>
                  <a:lnTo>
                    <a:pt x="117" y="186"/>
                  </a:lnTo>
                  <a:lnTo>
                    <a:pt x="79" y="155"/>
                  </a:lnTo>
                  <a:lnTo>
                    <a:pt x="60" y="120"/>
                  </a:lnTo>
                  <a:lnTo>
                    <a:pt x="0" y="204"/>
                  </a:lnTo>
                  <a:lnTo>
                    <a:pt x="36" y="258"/>
                  </a:lnTo>
                  <a:lnTo>
                    <a:pt x="18" y="291"/>
                  </a:lnTo>
                  <a:lnTo>
                    <a:pt x="15" y="389"/>
                  </a:lnTo>
                  <a:lnTo>
                    <a:pt x="25" y="483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2004815" y="2890044"/>
              <a:ext cx="450850" cy="328613"/>
            </a:xfrm>
            <a:custGeom>
              <a:avLst/>
              <a:gdLst>
                <a:gd name="T0" fmla="*/ 110453 w 449"/>
                <a:gd name="T1" fmla="*/ 0 h 329"/>
                <a:gd name="T2" fmla="*/ 45185 w 449"/>
                <a:gd name="T3" fmla="*/ 61927 h 329"/>
                <a:gd name="T4" fmla="*/ 23095 w 449"/>
                <a:gd name="T5" fmla="*/ 110869 h 329"/>
                <a:gd name="T6" fmla="*/ 19078 w 449"/>
                <a:gd name="T7" fmla="*/ 154818 h 329"/>
                <a:gd name="T8" fmla="*/ 0 w 449"/>
                <a:gd name="T9" fmla="*/ 197767 h 329"/>
                <a:gd name="T10" fmla="*/ 2008 w 449"/>
                <a:gd name="T11" fmla="*/ 241715 h 329"/>
                <a:gd name="T12" fmla="*/ 40165 w 449"/>
                <a:gd name="T13" fmla="*/ 235722 h 329"/>
                <a:gd name="T14" fmla="*/ 58239 w 449"/>
                <a:gd name="T15" fmla="*/ 254700 h 329"/>
                <a:gd name="T16" fmla="*/ 55227 w 449"/>
                <a:gd name="T17" fmla="*/ 287661 h 329"/>
                <a:gd name="T18" fmla="*/ 91375 w 449"/>
                <a:gd name="T19" fmla="*/ 288660 h 329"/>
                <a:gd name="T20" fmla="*/ 178733 w 449"/>
                <a:gd name="T21" fmla="*/ 314629 h 329"/>
                <a:gd name="T22" fmla="*/ 223919 w 449"/>
                <a:gd name="T23" fmla="*/ 328613 h 329"/>
                <a:gd name="T24" fmla="*/ 281154 w 449"/>
                <a:gd name="T25" fmla="*/ 268684 h 329"/>
                <a:gd name="T26" fmla="*/ 350438 w 449"/>
                <a:gd name="T27" fmla="*/ 286662 h 329"/>
                <a:gd name="T28" fmla="*/ 374537 w 449"/>
                <a:gd name="T29" fmla="*/ 263689 h 329"/>
                <a:gd name="T30" fmla="*/ 408677 w 449"/>
                <a:gd name="T31" fmla="*/ 280669 h 329"/>
                <a:gd name="T32" fmla="*/ 422735 w 449"/>
                <a:gd name="T33" fmla="*/ 229729 h 329"/>
                <a:gd name="T34" fmla="*/ 450850 w 449"/>
                <a:gd name="T35" fmla="*/ 230728 h 329"/>
                <a:gd name="T36" fmla="*/ 450850 w 449"/>
                <a:gd name="T37" fmla="*/ 208754 h 329"/>
                <a:gd name="T38" fmla="*/ 420726 w 449"/>
                <a:gd name="T39" fmla="*/ 175793 h 329"/>
                <a:gd name="T40" fmla="*/ 392611 w 449"/>
                <a:gd name="T41" fmla="*/ 179788 h 329"/>
                <a:gd name="T42" fmla="*/ 362487 w 449"/>
                <a:gd name="T43" fmla="*/ 152820 h 329"/>
                <a:gd name="T44" fmla="*/ 353450 w 449"/>
                <a:gd name="T45" fmla="*/ 95887 h 329"/>
                <a:gd name="T46" fmla="*/ 338389 w 449"/>
                <a:gd name="T47" fmla="*/ 49941 h 329"/>
                <a:gd name="T48" fmla="*/ 258059 w 449"/>
                <a:gd name="T49" fmla="*/ 26968 h 329"/>
                <a:gd name="T50" fmla="*/ 224923 w 449"/>
                <a:gd name="T51" fmla="*/ 4994 h 329"/>
                <a:gd name="T52" fmla="*/ 175721 w 449"/>
                <a:gd name="T53" fmla="*/ 14982 h 329"/>
                <a:gd name="T54" fmla="*/ 110453 w 449"/>
                <a:gd name="T55" fmla="*/ 0 h 32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49" h="329">
                  <a:moveTo>
                    <a:pt x="110" y="0"/>
                  </a:moveTo>
                  <a:lnTo>
                    <a:pt x="45" y="62"/>
                  </a:lnTo>
                  <a:lnTo>
                    <a:pt x="23" y="111"/>
                  </a:lnTo>
                  <a:lnTo>
                    <a:pt x="19" y="155"/>
                  </a:lnTo>
                  <a:lnTo>
                    <a:pt x="0" y="198"/>
                  </a:lnTo>
                  <a:lnTo>
                    <a:pt x="2" y="242"/>
                  </a:lnTo>
                  <a:lnTo>
                    <a:pt x="40" y="236"/>
                  </a:lnTo>
                  <a:lnTo>
                    <a:pt x="58" y="255"/>
                  </a:lnTo>
                  <a:lnTo>
                    <a:pt x="55" y="288"/>
                  </a:lnTo>
                  <a:lnTo>
                    <a:pt x="91" y="289"/>
                  </a:lnTo>
                  <a:lnTo>
                    <a:pt x="178" y="315"/>
                  </a:lnTo>
                  <a:lnTo>
                    <a:pt x="223" y="329"/>
                  </a:lnTo>
                  <a:lnTo>
                    <a:pt x="280" y="269"/>
                  </a:lnTo>
                  <a:lnTo>
                    <a:pt x="349" y="287"/>
                  </a:lnTo>
                  <a:lnTo>
                    <a:pt x="373" y="264"/>
                  </a:lnTo>
                  <a:lnTo>
                    <a:pt x="407" y="281"/>
                  </a:lnTo>
                  <a:lnTo>
                    <a:pt x="421" y="230"/>
                  </a:lnTo>
                  <a:lnTo>
                    <a:pt x="449" y="231"/>
                  </a:lnTo>
                  <a:lnTo>
                    <a:pt x="449" y="209"/>
                  </a:lnTo>
                  <a:lnTo>
                    <a:pt x="419" y="176"/>
                  </a:lnTo>
                  <a:lnTo>
                    <a:pt x="391" y="180"/>
                  </a:lnTo>
                  <a:lnTo>
                    <a:pt x="361" y="153"/>
                  </a:lnTo>
                  <a:lnTo>
                    <a:pt x="352" y="96"/>
                  </a:lnTo>
                  <a:lnTo>
                    <a:pt x="337" y="50"/>
                  </a:lnTo>
                  <a:lnTo>
                    <a:pt x="257" y="27"/>
                  </a:lnTo>
                  <a:lnTo>
                    <a:pt x="224" y="5"/>
                  </a:lnTo>
                  <a:lnTo>
                    <a:pt x="175" y="15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3"/>
            <p:cNvSpPr>
              <a:spLocks/>
            </p:cNvSpPr>
            <p:nvPr/>
          </p:nvSpPr>
          <p:spPr bwMode="auto">
            <a:xfrm>
              <a:off x="1742877" y="2480469"/>
              <a:ext cx="525463" cy="517525"/>
            </a:xfrm>
            <a:custGeom>
              <a:avLst/>
              <a:gdLst>
                <a:gd name="T0" fmla="*/ 525463 w 524"/>
                <a:gd name="T1" fmla="*/ 169172 h 517"/>
                <a:gd name="T2" fmla="*/ 513429 w 524"/>
                <a:gd name="T3" fmla="*/ 228232 h 517"/>
                <a:gd name="T4" fmla="*/ 480337 w 524"/>
                <a:gd name="T5" fmla="*/ 261265 h 517"/>
                <a:gd name="T6" fmla="*/ 450254 w 524"/>
                <a:gd name="T7" fmla="*/ 322327 h 517"/>
                <a:gd name="T8" fmla="*/ 421173 w 524"/>
                <a:gd name="T9" fmla="*/ 373379 h 517"/>
                <a:gd name="T10" fmla="*/ 375044 w 524"/>
                <a:gd name="T11" fmla="*/ 408414 h 517"/>
                <a:gd name="T12" fmla="*/ 306854 w 524"/>
                <a:gd name="T13" fmla="*/ 471478 h 517"/>
                <a:gd name="T14" fmla="*/ 284793 w 524"/>
                <a:gd name="T15" fmla="*/ 517525 h 517"/>
                <a:gd name="T16" fmla="*/ 266743 w 524"/>
                <a:gd name="T17" fmla="*/ 499507 h 517"/>
                <a:gd name="T18" fmla="*/ 228637 w 524"/>
                <a:gd name="T19" fmla="*/ 502510 h 517"/>
                <a:gd name="T20" fmla="*/ 201561 w 524"/>
                <a:gd name="T21" fmla="*/ 486494 h 517"/>
                <a:gd name="T22" fmla="*/ 186519 w 524"/>
                <a:gd name="T23" fmla="*/ 442449 h 517"/>
                <a:gd name="T24" fmla="*/ 191533 w 524"/>
                <a:gd name="T25" fmla="*/ 399405 h 517"/>
                <a:gd name="T26" fmla="*/ 165461 w 524"/>
                <a:gd name="T27" fmla="*/ 367373 h 517"/>
                <a:gd name="T28" fmla="*/ 135377 w 524"/>
                <a:gd name="T29" fmla="*/ 367373 h 517"/>
                <a:gd name="T30" fmla="*/ 105293 w 524"/>
                <a:gd name="T31" fmla="*/ 387393 h 517"/>
                <a:gd name="T32" fmla="*/ 51142 w 524"/>
                <a:gd name="T33" fmla="*/ 385391 h 517"/>
                <a:gd name="T34" fmla="*/ 24067 w 524"/>
                <a:gd name="T35" fmla="*/ 366372 h 517"/>
                <a:gd name="T36" fmla="*/ 35098 w 524"/>
                <a:gd name="T37" fmla="*/ 289293 h 517"/>
                <a:gd name="T38" fmla="*/ 0 w 524"/>
                <a:gd name="T39" fmla="*/ 238242 h 517"/>
                <a:gd name="T40" fmla="*/ 29081 w 524"/>
                <a:gd name="T41" fmla="*/ 214217 h 517"/>
                <a:gd name="T42" fmla="*/ 14039 w 524"/>
                <a:gd name="T43" fmla="*/ 189192 h 517"/>
                <a:gd name="T44" fmla="*/ 42117 w 524"/>
                <a:gd name="T45" fmla="*/ 132134 h 517"/>
                <a:gd name="T46" fmla="*/ 54151 w 524"/>
                <a:gd name="T47" fmla="*/ 57058 h 517"/>
                <a:gd name="T48" fmla="*/ 104290 w 524"/>
                <a:gd name="T49" fmla="*/ 3003 h 517"/>
                <a:gd name="T50" fmla="*/ 179500 w 524"/>
                <a:gd name="T51" fmla="*/ 3003 h 517"/>
                <a:gd name="T52" fmla="*/ 225628 w 524"/>
                <a:gd name="T53" fmla="*/ 37038 h 517"/>
                <a:gd name="T54" fmla="*/ 251701 w 524"/>
                <a:gd name="T55" fmla="*/ 18018 h 517"/>
                <a:gd name="T56" fmla="*/ 284793 w 524"/>
                <a:gd name="T57" fmla="*/ 27027 h 517"/>
                <a:gd name="T58" fmla="*/ 311868 w 524"/>
                <a:gd name="T59" fmla="*/ 0 h 517"/>
                <a:gd name="T60" fmla="*/ 330921 w 524"/>
                <a:gd name="T61" fmla="*/ 15015 h 517"/>
                <a:gd name="T62" fmla="*/ 320893 w 524"/>
                <a:gd name="T63" fmla="*/ 40041 h 517"/>
                <a:gd name="T64" fmla="*/ 339946 w 524"/>
                <a:gd name="T65" fmla="*/ 63064 h 517"/>
                <a:gd name="T66" fmla="*/ 364013 w 524"/>
                <a:gd name="T67" fmla="*/ 54055 h 517"/>
                <a:gd name="T68" fmla="*/ 393094 w 524"/>
                <a:gd name="T69" fmla="*/ 88089 h 517"/>
                <a:gd name="T70" fmla="*/ 390086 w 524"/>
                <a:gd name="T71" fmla="*/ 114116 h 517"/>
                <a:gd name="T72" fmla="*/ 415156 w 524"/>
                <a:gd name="T73" fmla="*/ 108110 h 517"/>
                <a:gd name="T74" fmla="*/ 445240 w 524"/>
                <a:gd name="T75" fmla="*/ 127129 h 517"/>
                <a:gd name="T76" fmla="*/ 483346 w 524"/>
                <a:gd name="T77" fmla="*/ 148150 h 517"/>
                <a:gd name="T78" fmla="*/ 525463 w 524"/>
                <a:gd name="T79" fmla="*/ 169172 h 51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24" h="517">
                  <a:moveTo>
                    <a:pt x="524" y="169"/>
                  </a:moveTo>
                  <a:lnTo>
                    <a:pt x="512" y="228"/>
                  </a:lnTo>
                  <a:lnTo>
                    <a:pt x="479" y="261"/>
                  </a:lnTo>
                  <a:lnTo>
                    <a:pt x="449" y="322"/>
                  </a:lnTo>
                  <a:lnTo>
                    <a:pt x="420" y="373"/>
                  </a:lnTo>
                  <a:lnTo>
                    <a:pt x="374" y="408"/>
                  </a:lnTo>
                  <a:lnTo>
                    <a:pt x="306" y="471"/>
                  </a:lnTo>
                  <a:lnTo>
                    <a:pt x="284" y="517"/>
                  </a:lnTo>
                  <a:lnTo>
                    <a:pt x="266" y="499"/>
                  </a:lnTo>
                  <a:lnTo>
                    <a:pt x="228" y="502"/>
                  </a:lnTo>
                  <a:lnTo>
                    <a:pt x="201" y="486"/>
                  </a:lnTo>
                  <a:lnTo>
                    <a:pt x="186" y="442"/>
                  </a:lnTo>
                  <a:lnTo>
                    <a:pt x="191" y="399"/>
                  </a:lnTo>
                  <a:lnTo>
                    <a:pt x="165" y="367"/>
                  </a:lnTo>
                  <a:lnTo>
                    <a:pt x="135" y="367"/>
                  </a:lnTo>
                  <a:lnTo>
                    <a:pt x="105" y="387"/>
                  </a:lnTo>
                  <a:lnTo>
                    <a:pt x="51" y="385"/>
                  </a:lnTo>
                  <a:lnTo>
                    <a:pt x="24" y="366"/>
                  </a:lnTo>
                  <a:lnTo>
                    <a:pt x="35" y="289"/>
                  </a:lnTo>
                  <a:lnTo>
                    <a:pt x="0" y="238"/>
                  </a:lnTo>
                  <a:lnTo>
                    <a:pt x="29" y="214"/>
                  </a:lnTo>
                  <a:lnTo>
                    <a:pt x="14" y="189"/>
                  </a:lnTo>
                  <a:lnTo>
                    <a:pt x="42" y="132"/>
                  </a:lnTo>
                  <a:lnTo>
                    <a:pt x="54" y="57"/>
                  </a:lnTo>
                  <a:lnTo>
                    <a:pt x="104" y="3"/>
                  </a:lnTo>
                  <a:lnTo>
                    <a:pt x="179" y="3"/>
                  </a:lnTo>
                  <a:lnTo>
                    <a:pt x="225" y="37"/>
                  </a:lnTo>
                  <a:lnTo>
                    <a:pt x="251" y="18"/>
                  </a:lnTo>
                  <a:lnTo>
                    <a:pt x="284" y="27"/>
                  </a:lnTo>
                  <a:lnTo>
                    <a:pt x="311" y="0"/>
                  </a:lnTo>
                  <a:lnTo>
                    <a:pt x="330" y="15"/>
                  </a:lnTo>
                  <a:lnTo>
                    <a:pt x="320" y="40"/>
                  </a:lnTo>
                  <a:lnTo>
                    <a:pt x="339" y="63"/>
                  </a:lnTo>
                  <a:lnTo>
                    <a:pt x="363" y="54"/>
                  </a:lnTo>
                  <a:lnTo>
                    <a:pt x="392" y="88"/>
                  </a:lnTo>
                  <a:lnTo>
                    <a:pt x="389" y="114"/>
                  </a:lnTo>
                  <a:lnTo>
                    <a:pt x="414" y="108"/>
                  </a:lnTo>
                  <a:lnTo>
                    <a:pt x="444" y="127"/>
                  </a:lnTo>
                  <a:lnTo>
                    <a:pt x="482" y="148"/>
                  </a:lnTo>
                  <a:lnTo>
                    <a:pt x="524" y="169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4"/>
            <p:cNvSpPr>
              <a:spLocks/>
            </p:cNvSpPr>
            <p:nvPr/>
          </p:nvSpPr>
          <p:spPr bwMode="auto">
            <a:xfrm>
              <a:off x="2054027" y="3150394"/>
              <a:ext cx="360363" cy="277813"/>
            </a:xfrm>
            <a:custGeom>
              <a:avLst/>
              <a:gdLst>
                <a:gd name="T0" fmla="*/ 6006 w 360"/>
                <a:gd name="T1" fmla="*/ 27177 h 276"/>
                <a:gd name="T2" fmla="*/ 0 w 360"/>
                <a:gd name="T3" fmla="*/ 93611 h 276"/>
                <a:gd name="T4" fmla="*/ 45045 w 360"/>
                <a:gd name="T5" fmla="*/ 99650 h 276"/>
                <a:gd name="T6" fmla="*/ 76077 w 360"/>
                <a:gd name="T7" fmla="*/ 113742 h 276"/>
                <a:gd name="T8" fmla="*/ 111112 w 360"/>
                <a:gd name="T9" fmla="*/ 108709 h 276"/>
                <a:gd name="T10" fmla="*/ 133134 w 360"/>
                <a:gd name="T11" fmla="*/ 118775 h 276"/>
                <a:gd name="T12" fmla="*/ 174175 w 360"/>
                <a:gd name="T13" fmla="*/ 131861 h 276"/>
                <a:gd name="T14" fmla="*/ 193195 w 360"/>
                <a:gd name="T15" fmla="*/ 169104 h 276"/>
                <a:gd name="T16" fmla="*/ 240242 w 360"/>
                <a:gd name="T17" fmla="*/ 202320 h 276"/>
                <a:gd name="T18" fmla="*/ 269271 w 360"/>
                <a:gd name="T19" fmla="*/ 210373 h 276"/>
                <a:gd name="T20" fmla="*/ 250252 w 360"/>
                <a:gd name="T21" fmla="*/ 258688 h 276"/>
                <a:gd name="T22" fmla="*/ 267269 w 360"/>
                <a:gd name="T23" fmla="*/ 277813 h 276"/>
                <a:gd name="T24" fmla="*/ 325328 w 360"/>
                <a:gd name="T25" fmla="*/ 223458 h 276"/>
                <a:gd name="T26" fmla="*/ 354357 w 360"/>
                <a:gd name="T27" fmla="*/ 193261 h 276"/>
                <a:gd name="T28" fmla="*/ 346349 w 360"/>
                <a:gd name="T29" fmla="*/ 129847 h 276"/>
                <a:gd name="T30" fmla="*/ 360363 w 360"/>
                <a:gd name="T31" fmla="*/ 96631 h 276"/>
                <a:gd name="T32" fmla="*/ 345348 w 360"/>
                <a:gd name="T33" fmla="*/ 50328 h 276"/>
                <a:gd name="T34" fmla="*/ 360363 w 360"/>
                <a:gd name="T35" fmla="*/ 23151 h 276"/>
                <a:gd name="T36" fmla="*/ 324327 w 360"/>
                <a:gd name="T37" fmla="*/ 0 h 276"/>
                <a:gd name="T38" fmla="*/ 301304 w 360"/>
                <a:gd name="T39" fmla="*/ 27177 h 276"/>
                <a:gd name="T40" fmla="*/ 228230 w 360"/>
                <a:gd name="T41" fmla="*/ 8053 h 276"/>
                <a:gd name="T42" fmla="*/ 172173 w 360"/>
                <a:gd name="T43" fmla="*/ 68447 h 276"/>
                <a:gd name="T44" fmla="*/ 40040 w 360"/>
                <a:gd name="T45" fmla="*/ 26171 h 276"/>
                <a:gd name="T46" fmla="*/ 6006 w 360"/>
                <a:gd name="T47" fmla="*/ 27177 h 27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0" h="276">
                  <a:moveTo>
                    <a:pt x="6" y="27"/>
                  </a:moveTo>
                  <a:lnTo>
                    <a:pt x="0" y="93"/>
                  </a:lnTo>
                  <a:lnTo>
                    <a:pt x="45" y="99"/>
                  </a:lnTo>
                  <a:lnTo>
                    <a:pt x="76" y="113"/>
                  </a:lnTo>
                  <a:lnTo>
                    <a:pt x="111" y="108"/>
                  </a:lnTo>
                  <a:lnTo>
                    <a:pt x="133" y="118"/>
                  </a:lnTo>
                  <a:lnTo>
                    <a:pt x="174" y="131"/>
                  </a:lnTo>
                  <a:lnTo>
                    <a:pt x="193" y="168"/>
                  </a:lnTo>
                  <a:lnTo>
                    <a:pt x="240" y="201"/>
                  </a:lnTo>
                  <a:lnTo>
                    <a:pt x="269" y="209"/>
                  </a:lnTo>
                  <a:lnTo>
                    <a:pt x="250" y="257"/>
                  </a:lnTo>
                  <a:lnTo>
                    <a:pt x="267" y="276"/>
                  </a:lnTo>
                  <a:lnTo>
                    <a:pt x="325" y="222"/>
                  </a:lnTo>
                  <a:lnTo>
                    <a:pt x="354" y="192"/>
                  </a:lnTo>
                  <a:lnTo>
                    <a:pt x="346" y="129"/>
                  </a:lnTo>
                  <a:lnTo>
                    <a:pt x="360" y="96"/>
                  </a:lnTo>
                  <a:lnTo>
                    <a:pt x="345" y="50"/>
                  </a:lnTo>
                  <a:lnTo>
                    <a:pt x="360" y="23"/>
                  </a:lnTo>
                  <a:lnTo>
                    <a:pt x="324" y="0"/>
                  </a:lnTo>
                  <a:lnTo>
                    <a:pt x="301" y="27"/>
                  </a:lnTo>
                  <a:lnTo>
                    <a:pt x="228" y="8"/>
                  </a:lnTo>
                  <a:lnTo>
                    <a:pt x="172" y="68"/>
                  </a:lnTo>
                  <a:lnTo>
                    <a:pt x="40" y="26"/>
                  </a:lnTo>
                  <a:lnTo>
                    <a:pt x="6" y="27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5"/>
            <p:cNvSpPr>
              <a:spLocks/>
            </p:cNvSpPr>
            <p:nvPr/>
          </p:nvSpPr>
          <p:spPr bwMode="auto">
            <a:xfrm>
              <a:off x="1814315" y="3244056"/>
              <a:ext cx="506413" cy="503238"/>
            </a:xfrm>
            <a:custGeom>
              <a:avLst/>
              <a:gdLst>
                <a:gd name="T0" fmla="*/ 282672 w 507"/>
                <a:gd name="T1" fmla="*/ 5022 h 501"/>
                <a:gd name="T2" fmla="*/ 239722 w 507"/>
                <a:gd name="T3" fmla="*/ 0 h 501"/>
                <a:gd name="T4" fmla="*/ 215750 w 507"/>
                <a:gd name="T5" fmla="*/ 20089 h 501"/>
                <a:gd name="T6" fmla="*/ 176795 w 507"/>
                <a:gd name="T7" fmla="*/ 36161 h 501"/>
                <a:gd name="T8" fmla="*/ 108874 w 507"/>
                <a:gd name="T9" fmla="*/ 84375 h 501"/>
                <a:gd name="T10" fmla="*/ 0 w 507"/>
                <a:gd name="T11" fmla="*/ 222992 h 501"/>
                <a:gd name="T12" fmla="*/ 26969 w 507"/>
                <a:gd name="T13" fmla="*/ 246094 h 501"/>
                <a:gd name="T14" fmla="*/ 41951 w 507"/>
                <a:gd name="T15" fmla="*/ 226005 h 501"/>
                <a:gd name="T16" fmla="*/ 102881 w 507"/>
                <a:gd name="T17" fmla="*/ 303349 h 501"/>
                <a:gd name="T18" fmla="*/ 132846 w 507"/>
                <a:gd name="T19" fmla="*/ 288282 h 501"/>
                <a:gd name="T20" fmla="*/ 210756 w 507"/>
                <a:gd name="T21" fmla="*/ 337501 h 501"/>
                <a:gd name="T22" fmla="*/ 284670 w 507"/>
                <a:gd name="T23" fmla="*/ 421876 h 501"/>
                <a:gd name="T24" fmla="*/ 261697 w 507"/>
                <a:gd name="T25" fmla="*/ 469086 h 501"/>
                <a:gd name="T26" fmla="*/ 272684 w 507"/>
                <a:gd name="T27" fmla="*/ 503238 h 501"/>
                <a:gd name="T28" fmla="*/ 317632 w 507"/>
                <a:gd name="T29" fmla="*/ 452010 h 501"/>
                <a:gd name="T30" fmla="*/ 365576 w 507"/>
                <a:gd name="T31" fmla="*/ 372657 h 501"/>
                <a:gd name="T32" fmla="*/ 390547 w 507"/>
                <a:gd name="T33" fmla="*/ 336496 h 501"/>
                <a:gd name="T34" fmla="*/ 399537 w 507"/>
                <a:gd name="T35" fmla="*/ 285269 h 501"/>
                <a:gd name="T36" fmla="*/ 416517 w 507"/>
                <a:gd name="T37" fmla="*/ 250112 h 501"/>
                <a:gd name="T38" fmla="*/ 453474 w 507"/>
                <a:gd name="T39" fmla="*/ 240068 h 501"/>
                <a:gd name="T40" fmla="*/ 461465 w 507"/>
                <a:gd name="T41" fmla="*/ 277233 h 501"/>
                <a:gd name="T42" fmla="*/ 404531 w 507"/>
                <a:gd name="T43" fmla="*/ 330470 h 501"/>
                <a:gd name="T44" fmla="*/ 405530 w 507"/>
                <a:gd name="T45" fmla="*/ 352568 h 501"/>
                <a:gd name="T46" fmla="*/ 480443 w 507"/>
                <a:gd name="T47" fmla="*/ 286273 h 501"/>
                <a:gd name="T48" fmla="*/ 504415 w 507"/>
                <a:gd name="T49" fmla="*/ 182813 h 501"/>
                <a:gd name="T50" fmla="*/ 488434 w 507"/>
                <a:gd name="T51" fmla="*/ 162724 h 501"/>
                <a:gd name="T52" fmla="*/ 506413 w 507"/>
                <a:gd name="T53" fmla="*/ 114509 h 501"/>
                <a:gd name="T54" fmla="*/ 479444 w 507"/>
                <a:gd name="T55" fmla="*/ 107478 h 501"/>
                <a:gd name="T56" fmla="*/ 429502 w 507"/>
                <a:gd name="T57" fmla="*/ 75335 h 501"/>
                <a:gd name="T58" fmla="*/ 414520 w 507"/>
                <a:gd name="T59" fmla="*/ 38170 h 501"/>
                <a:gd name="T60" fmla="*/ 372568 w 507"/>
                <a:gd name="T61" fmla="*/ 26116 h 501"/>
                <a:gd name="T62" fmla="*/ 350594 w 507"/>
                <a:gd name="T63" fmla="*/ 15067 h 501"/>
                <a:gd name="T64" fmla="*/ 314635 w 507"/>
                <a:gd name="T65" fmla="*/ 21094 h 501"/>
                <a:gd name="T66" fmla="*/ 282672 w 507"/>
                <a:gd name="T67" fmla="*/ 5022 h 5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07" h="501">
                  <a:moveTo>
                    <a:pt x="283" y="5"/>
                  </a:moveTo>
                  <a:lnTo>
                    <a:pt x="240" y="0"/>
                  </a:lnTo>
                  <a:lnTo>
                    <a:pt x="216" y="20"/>
                  </a:lnTo>
                  <a:lnTo>
                    <a:pt x="177" y="36"/>
                  </a:lnTo>
                  <a:lnTo>
                    <a:pt x="109" y="84"/>
                  </a:lnTo>
                  <a:lnTo>
                    <a:pt x="0" y="222"/>
                  </a:lnTo>
                  <a:lnTo>
                    <a:pt x="27" y="245"/>
                  </a:lnTo>
                  <a:lnTo>
                    <a:pt x="42" y="225"/>
                  </a:lnTo>
                  <a:lnTo>
                    <a:pt x="103" y="302"/>
                  </a:lnTo>
                  <a:lnTo>
                    <a:pt x="133" y="287"/>
                  </a:lnTo>
                  <a:lnTo>
                    <a:pt x="211" y="336"/>
                  </a:lnTo>
                  <a:lnTo>
                    <a:pt x="285" y="420"/>
                  </a:lnTo>
                  <a:lnTo>
                    <a:pt x="262" y="467"/>
                  </a:lnTo>
                  <a:lnTo>
                    <a:pt x="273" y="501"/>
                  </a:lnTo>
                  <a:lnTo>
                    <a:pt x="318" y="450"/>
                  </a:lnTo>
                  <a:lnTo>
                    <a:pt x="366" y="371"/>
                  </a:lnTo>
                  <a:lnTo>
                    <a:pt x="391" y="335"/>
                  </a:lnTo>
                  <a:lnTo>
                    <a:pt x="400" y="284"/>
                  </a:lnTo>
                  <a:lnTo>
                    <a:pt x="417" y="249"/>
                  </a:lnTo>
                  <a:lnTo>
                    <a:pt x="454" y="239"/>
                  </a:lnTo>
                  <a:lnTo>
                    <a:pt x="462" y="276"/>
                  </a:lnTo>
                  <a:lnTo>
                    <a:pt x="405" y="329"/>
                  </a:lnTo>
                  <a:lnTo>
                    <a:pt x="406" y="351"/>
                  </a:lnTo>
                  <a:lnTo>
                    <a:pt x="481" y="285"/>
                  </a:lnTo>
                  <a:lnTo>
                    <a:pt x="505" y="182"/>
                  </a:lnTo>
                  <a:lnTo>
                    <a:pt x="489" y="162"/>
                  </a:lnTo>
                  <a:lnTo>
                    <a:pt x="507" y="114"/>
                  </a:lnTo>
                  <a:lnTo>
                    <a:pt x="480" y="107"/>
                  </a:lnTo>
                  <a:lnTo>
                    <a:pt x="430" y="75"/>
                  </a:lnTo>
                  <a:lnTo>
                    <a:pt x="415" y="38"/>
                  </a:lnTo>
                  <a:lnTo>
                    <a:pt x="373" y="26"/>
                  </a:lnTo>
                  <a:lnTo>
                    <a:pt x="351" y="15"/>
                  </a:lnTo>
                  <a:lnTo>
                    <a:pt x="315" y="21"/>
                  </a:lnTo>
                  <a:lnTo>
                    <a:pt x="283" y="5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6"/>
            <p:cNvSpPr>
              <a:spLocks/>
            </p:cNvSpPr>
            <p:nvPr/>
          </p:nvSpPr>
          <p:spPr bwMode="auto">
            <a:xfrm>
              <a:off x="2103240" y="2129631"/>
              <a:ext cx="538163" cy="519113"/>
            </a:xfrm>
            <a:custGeom>
              <a:avLst/>
              <a:gdLst>
                <a:gd name="T0" fmla="*/ 531148 w 537"/>
                <a:gd name="T1" fmla="*/ 26056 h 518"/>
                <a:gd name="T2" fmla="*/ 529144 w 537"/>
                <a:gd name="T3" fmla="*/ 92198 h 518"/>
                <a:gd name="T4" fmla="*/ 538163 w 537"/>
                <a:gd name="T5" fmla="*/ 185398 h 518"/>
                <a:gd name="T6" fmla="*/ 493066 w 537"/>
                <a:gd name="T7" fmla="*/ 185398 h 518"/>
                <a:gd name="T8" fmla="*/ 446966 w 537"/>
                <a:gd name="T9" fmla="*/ 230494 h 518"/>
                <a:gd name="T10" fmla="*/ 471018 w 537"/>
                <a:gd name="T11" fmla="*/ 260559 h 518"/>
                <a:gd name="T12" fmla="*/ 443959 w 537"/>
                <a:gd name="T13" fmla="*/ 291625 h 518"/>
                <a:gd name="T14" fmla="*/ 447968 w 537"/>
                <a:gd name="T15" fmla="*/ 323694 h 518"/>
                <a:gd name="T16" fmla="*/ 401868 w 537"/>
                <a:gd name="T17" fmla="*/ 365784 h 518"/>
                <a:gd name="T18" fmla="*/ 419907 w 537"/>
                <a:gd name="T19" fmla="*/ 417896 h 518"/>
                <a:gd name="T20" fmla="*/ 402871 w 537"/>
                <a:gd name="T21" fmla="*/ 461991 h 518"/>
                <a:gd name="T22" fmla="*/ 339734 w 537"/>
                <a:gd name="T23" fmla="*/ 440945 h 518"/>
                <a:gd name="T24" fmla="*/ 219474 w 537"/>
                <a:gd name="T25" fmla="*/ 458984 h 518"/>
                <a:gd name="T26" fmla="*/ 162351 w 537"/>
                <a:gd name="T27" fmla="*/ 519113 h 518"/>
                <a:gd name="T28" fmla="*/ 53115 w 537"/>
                <a:gd name="T29" fmla="*/ 459986 h 518"/>
                <a:gd name="T30" fmla="*/ 29063 w 537"/>
                <a:gd name="T31" fmla="*/ 462993 h 518"/>
                <a:gd name="T32" fmla="*/ 30065 w 537"/>
                <a:gd name="T33" fmla="*/ 437939 h 518"/>
                <a:gd name="T34" fmla="*/ 0 w 537"/>
                <a:gd name="T35" fmla="*/ 404868 h 518"/>
                <a:gd name="T36" fmla="*/ 2004 w 537"/>
                <a:gd name="T37" fmla="*/ 338726 h 518"/>
                <a:gd name="T38" fmla="*/ 36078 w 537"/>
                <a:gd name="T39" fmla="*/ 302649 h 518"/>
                <a:gd name="T40" fmla="*/ 54117 w 537"/>
                <a:gd name="T41" fmla="*/ 254546 h 518"/>
                <a:gd name="T42" fmla="*/ 104225 w 537"/>
                <a:gd name="T43" fmla="*/ 239514 h 518"/>
                <a:gd name="T44" fmla="*/ 117253 w 537"/>
                <a:gd name="T45" fmla="*/ 215462 h 518"/>
                <a:gd name="T46" fmla="*/ 113245 w 537"/>
                <a:gd name="T47" fmla="*/ 194417 h 518"/>
                <a:gd name="T48" fmla="*/ 165357 w 537"/>
                <a:gd name="T49" fmla="*/ 165355 h 518"/>
                <a:gd name="T50" fmla="*/ 164355 w 537"/>
                <a:gd name="T51" fmla="*/ 126271 h 518"/>
                <a:gd name="T52" fmla="*/ 182394 w 537"/>
                <a:gd name="T53" fmla="*/ 95204 h 518"/>
                <a:gd name="T54" fmla="*/ 197427 w 537"/>
                <a:gd name="T55" fmla="*/ 51110 h 518"/>
                <a:gd name="T56" fmla="*/ 201435 w 537"/>
                <a:gd name="T57" fmla="*/ 15032 h 518"/>
                <a:gd name="T58" fmla="*/ 228494 w 537"/>
                <a:gd name="T59" fmla="*/ 0 h 518"/>
                <a:gd name="T60" fmla="*/ 272589 w 537"/>
                <a:gd name="T61" fmla="*/ 50107 h 518"/>
                <a:gd name="T62" fmla="*/ 326706 w 537"/>
                <a:gd name="T63" fmla="*/ 29062 h 518"/>
                <a:gd name="T64" fmla="*/ 389842 w 537"/>
                <a:gd name="T65" fmla="*/ 44095 h 518"/>
                <a:gd name="T66" fmla="*/ 459994 w 537"/>
                <a:gd name="T67" fmla="*/ 47101 h 518"/>
                <a:gd name="T68" fmla="*/ 531148 w 537"/>
                <a:gd name="T69" fmla="*/ 26056 h 5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37" h="518">
                  <a:moveTo>
                    <a:pt x="530" y="26"/>
                  </a:moveTo>
                  <a:lnTo>
                    <a:pt x="528" y="92"/>
                  </a:lnTo>
                  <a:lnTo>
                    <a:pt x="537" y="185"/>
                  </a:lnTo>
                  <a:lnTo>
                    <a:pt x="492" y="185"/>
                  </a:lnTo>
                  <a:lnTo>
                    <a:pt x="446" y="230"/>
                  </a:lnTo>
                  <a:lnTo>
                    <a:pt x="470" y="260"/>
                  </a:lnTo>
                  <a:lnTo>
                    <a:pt x="443" y="291"/>
                  </a:lnTo>
                  <a:lnTo>
                    <a:pt x="447" y="323"/>
                  </a:lnTo>
                  <a:lnTo>
                    <a:pt x="401" y="365"/>
                  </a:lnTo>
                  <a:lnTo>
                    <a:pt x="419" y="417"/>
                  </a:lnTo>
                  <a:lnTo>
                    <a:pt x="402" y="461"/>
                  </a:lnTo>
                  <a:lnTo>
                    <a:pt x="339" y="440"/>
                  </a:lnTo>
                  <a:lnTo>
                    <a:pt x="219" y="458"/>
                  </a:lnTo>
                  <a:lnTo>
                    <a:pt x="162" y="518"/>
                  </a:lnTo>
                  <a:lnTo>
                    <a:pt x="53" y="459"/>
                  </a:lnTo>
                  <a:lnTo>
                    <a:pt x="29" y="462"/>
                  </a:lnTo>
                  <a:lnTo>
                    <a:pt x="30" y="437"/>
                  </a:lnTo>
                  <a:lnTo>
                    <a:pt x="0" y="404"/>
                  </a:lnTo>
                  <a:lnTo>
                    <a:pt x="2" y="338"/>
                  </a:lnTo>
                  <a:lnTo>
                    <a:pt x="36" y="302"/>
                  </a:lnTo>
                  <a:lnTo>
                    <a:pt x="54" y="254"/>
                  </a:lnTo>
                  <a:lnTo>
                    <a:pt x="104" y="239"/>
                  </a:lnTo>
                  <a:lnTo>
                    <a:pt x="117" y="215"/>
                  </a:lnTo>
                  <a:lnTo>
                    <a:pt x="113" y="194"/>
                  </a:lnTo>
                  <a:lnTo>
                    <a:pt x="165" y="165"/>
                  </a:lnTo>
                  <a:lnTo>
                    <a:pt x="164" y="126"/>
                  </a:lnTo>
                  <a:lnTo>
                    <a:pt x="182" y="95"/>
                  </a:lnTo>
                  <a:lnTo>
                    <a:pt x="197" y="51"/>
                  </a:lnTo>
                  <a:lnTo>
                    <a:pt x="201" y="15"/>
                  </a:lnTo>
                  <a:lnTo>
                    <a:pt x="228" y="0"/>
                  </a:lnTo>
                  <a:lnTo>
                    <a:pt x="272" y="50"/>
                  </a:lnTo>
                  <a:lnTo>
                    <a:pt x="326" y="29"/>
                  </a:lnTo>
                  <a:lnTo>
                    <a:pt x="389" y="44"/>
                  </a:lnTo>
                  <a:lnTo>
                    <a:pt x="459" y="47"/>
                  </a:lnTo>
                  <a:lnTo>
                    <a:pt x="530" y="26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17"/>
            <p:cNvSpPr>
              <a:spLocks/>
            </p:cNvSpPr>
            <p:nvPr/>
          </p:nvSpPr>
          <p:spPr bwMode="auto">
            <a:xfrm>
              <a:off x="2458840" y="2315369"/>
              <a:ext cx="90488" cy="46038"/>
            </a:xfrm>
            <a:custGeom>
              <a:avLst/>
              <a:gdLst>
                <a:gd name="T0" fmla="*/ 0 w 90"/>
                <a:gd name="T1" fmla="*/ 46038 h 45"/>
                <a:gd name="T2" fmla="*/ 90488 w 90"/>
                <a:gd name="T3" fmla="*/ 46038 h 45"/>
                <a:gd name="T4" fmla="*/ 90488 w 90"/>
                <a:gd name="T5" fmla="*/ 0 h 45"/>
                <a:gd name="T6" fmla="*/ 0 w 90"/>
                <a:gd name="T7" fmla="*/ 0 h 45"/>
                <a:gd name="T8" fmla="*/ 0 w 90"/>
                <a:gd name="T9" fmla="*/ 46038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45">
                  <a:moveTo>
                    <a:pt x="0" y="45"/>
                  </a:moveTo>
                  <a:lnTo>
                    <a:pt x="90" y="45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18"/>
            <p:cNvSpPr>
              <a:spLocks/>
            </p:cNvSpPr>
            <p:nvPr/>
          </p:nvSpPr>
          <p:spPr bwMode="auto">
            <a:xfrm>
              <a:off x="1474590" y="1718469"/>
              <a:ext cx="862013" cy="827088"/>
            </a:xfrm>
            <a:custGeom>
              <a:avLst/>
              <a:gdLst>
                <a:gd name="T0" fmla="*/ 393920 w 860"/>
                <a:gd name="T1" fmla="*/ 141357 h 825"/>
                <a:gd name="T2" fmla="*/ 862013 w 860"/>
                <a:gd name="T3" fmla="*/ 183463 h 825"/>
                <a:gd name="T4" fmla="*/ 814903 w 860"/>
                <a:gd name="T5" fmla="*/ 264668 h 825"/>
                <a:gd name="T6" fmla="*/ 811896 w 860"/>
                <a:gd name="T7" fmla="*/ 339858 h 825"/>
                <a:gd name="T8" fmla="*/ 826931 w 860"/>
                <a:gd name="T9" fmla="*/ 367929 h 825"/>
                <a:gd name="T10" fmla="*/ 828936 w 860"/>
                <a:gd name="T11" fmla="*/ 422066 h 825"/>
                <a:gd name="T12" fmla="*/ 828936 w 860"/>
                <a:gd name="T13" fmla="*/ 457154 h 825"/>
                <a:gd name="T14" fmla="*/ 811896 w 860"/>
                <a:gd name="T15" fmla="*/ 502268 h 825"/>
                <a:gd name="T16" fmla="*/ 790847 w 860"/>
                <a:gd name="T17" fmla="*/ 536354 h 825"/>
                <a:gd name="T18" fmla="*/ 795859 w 860"/>
                <a:gd name="T19" fmla="*/ 575453 h 825"/>
                <a:gd name="T20" fmla="*/ 739727 w 860"/>
                <a:gd name="T21" fmla="*/ 602521 h 825"/>
                <a:gd name="T22" fmla="*/ 744739 w 860"/>
                <a:gd name="T23" fmla="*/ 622572 h 825"/>
                <a:gd name="T24" fmla="*/ 735718 w 860"/>
                <a:gd name="T25" fmla="*/ 650643 h 825"/>
                <a:gd name="T26" fmla="*/ 681592 w 860"/>
                <a:gd name="T27" fmla="*/ 662673 h 825"/>
                <a:gd name="T28" fmla="*/ 666557 w 860"/>
                <a:gd name="T29" fmla="*/ 709792 h 825"/>
                <a:gd name="T30" fmla="*/ 628468 w 860"/>
                <a:gd name="T31" fmla="*/ 749893 h 825"/>
                <a:gd name="T32" fmla="*/ 627465 w 860"/>
                <a:gd name="T33" fmla="*/ 816060 h 825"/>
                <a:gd name="T34" fmla="*/ 609423 w 860"/>
                <a:gd name="T35" fmla="*/ 827088 h 825"/>
                <a:gd name="T36" fmla="*/ 589376 w 860"/>
                <a:gd name="T37" fmla="*/ 798015 h 825"/>
                <a:gd name="T38" fmla="*/ 600402 w 860"/>
                <a:gd name="T39" fmla="*/ 773954 h 825"/>
                <a:gd name="T40" fmla="*/ 579353 w 860"/>
                <a:gd name="T41" fmla="*/ 760921 h 825"/>
                <a:gd name="T42" fmla="*/ 552290 w 860"/>
                <a:gd name="T43" fmla="*/ 788992 h 825"/>
                <a:gd name="T44" fmla="*/ 517208 w 860"/>
                <a:gd name="T45" fmla="*/ 776961 h 825"/>
                <a:gd name="T46" fmla="*/ 496159 w 860"/>
                <a:gd name="T47" fmla="*/ 800020 h 825"/>
                <a:gd name="T48" fmla="*/ 445039 w 860"/>
                <a:gd name="T49" fmla="*/ 763929 h 825"/>
                <a:gd name="T50" fmla="*/ 372871 w 860"/>
                <a:gd name="T51" fmla="*/ 763929 h 825"/>
                <a:gd name="T52" fmla="*/ 320749 w 860"/>
                <a:gd name="T53" fmla="*/ 818065 h 825"/>
                <a:gd name="T54" fmla="*/ 255597 w 860"/>
                <a:gd name="T55" fmla="*/ 760921 h 825"/>
                <a:gd name="T56" fmla="*/ 237555 w 860"/>
                <a:gd name="T57" fmla="*/ 697762 h 825"/>
                <a:gd name="T58" fmla="*/ 137321 w 860"/>
                <a:gd name="T59" fmla="*/ 695756 h 825"/>
                <a:gd name="T60" fmla="*/ 114267 w 860"/>
                <a:gd name="T61" fmla="*/ 665681 h 825"/>
                <a:gd name="T62" fmla="*/ 95222 w 860"/>
                <a:gd name="T63" fmla="*/ 604526 h 825"/>
                <a:gd name="T64" fmla="*/ 111260 w 860"/>
                <a:gd name="T65" fmla="*/ 578460 h 825"/>
                <a:gd name="T66" fmla="*/ 72169 w 860"/>
                <a:gd name="T67" fmla="*/ 493245 h 825"/>
                <a:gd name="T68" fmla="*/ 113264 w 860"/>
                <a:gd name="T69" fmla="*/ 467179 h 825"/>
                <a:gd name="T70" fmla="*/ 117274 w 860"/>
                <a:gd name="T71" fmla="*/ 404020 h 825"/>
                <a:gd name="T72" fmla="*/ 137321 w 860"/>
                <a:gd name="T73" fmla="*/ 372941 h 825"/>
                <a:gd name="T74" fmla="*/ 116272 w 860"/>
                <a:gd name="T75" fmla="*/ 334845 h 825"/>
                <a:gd name="T76" fmla="*/ 137321 w 860"/>
                <a:gd name="T77" fmla="*/ 289731 h 825"/>
                <a:gd name="T78" fmla="*/ 18042 w 860"/>
                <a:gd name="T79" fmla="*/ 294744 h 825"/>
                <a:gd name="T80" fmla="*/ 15035 w 860"/>
                <a:gd name="T81" fmla="*/ 247625 h 825"/>
                <a:gd name="T82" fmla="*/ 0 w 860"/>
                <a:gd name="T83" fmla="*/ 225569 h 825"/>
                <a:gd name="T84" fmla="*/ 15035 w 860"/>
                <a:gd name="T85" fmla="*/ 184466 h 825"/>
                <a:gd name="T86" fmla="*/ 2005 w 860"/>
                <a:gd name="T87" fmla="*/ 123311 h 825"/>
                <a:gd name="T88" fmla="*/ 221517 w 860"/>
                <a:gd name="T89" fmla="*/ 118299 h 825"/>
                <a:gd name="T90" fmla="*/ 242566 w 860"/>
                <a:gd name="T91" fmla="*/ 103261 h 825"/>
                <a:gd name="T92" fmla="*/ 236552 w 860"/>
                <a:gd name="T93" fmla="*/ 40101 h 825"/>
                <a:gd name="T94" fmla="*/ 254595 w 860"/>
                <a:gd name="T95" fmla="*/ 0 h 825"/>
                <a:gd name="T96" fmla="*/ 296693 w 860"/>
                <a:gd name="T97" fmla="*/ 60152 h 825"/>
                <a:gd name="T98" fmla="*/ 284665 w 860"/>
                <a:gd name="T99" fmla="*/ 105266 h 825"/>
                <a:gd name="T100" fmla="*/ 329770 w 860"/>
                <a:gd name="T101" fmla="*/ 132334 h 825"/>
                <a:gd name="T102" fmla="*/ 357836 w 860"/>
                <a:gd name="T103" fmla="*/ 163413 h 825"/>
                <a:gd name="T104" fmla="*/ 393920 w 860"/>
                <a:gd name="T105" fmla="*/ 141357 h 8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60" h="825">
                  <a:moveTo>
                    <a:pt x="393" y="141"/>
                  </a:moveTo>
                  <a:lnTo>
                    <a:pt x="860" y="183"/>
                  </a:lnTo>
                  <a:lnTo>
                    <a:pt x="813" y="264"/>
                  </a:lnTo>
                  <a:lnTo>
                    <a:pt x="810" y="339"/>
                  </a:lnTo>
                  <a:lnTo>
                    <a:pt x="825" y="367"/>
                  </a:lnTo>
                  <a:lnTo>
                    <a:pt x="827" y="421"/>
                  </a:lnTo>
                  <a:lnTo>
                    <a:pt x="827" y="456"/>
                  </a:lnTo>
                  <a:lnTo>
                    <a:pt x="810" y="501"/>
                  </a:lnTo>
                  <a:lnTo>
                    <a:pt x="789" y="535"/>
                  </a:lnTo>
                  <a:lnTo>
                    <a:pt x="794" y="574"/>
                  </a:lnTo>
                  <a:lnTo>
                    <a:pt x="738" y="601"/>
                  </a:lnTo>
                  <a:lnTo>
                    <a:pt x="743" y="621"/>
                  </a:lnTo>
                  <a:lnTo>
                    <a:pt x="734" y="649"/>
                  </a:lnTo>
                  <a:lnTo>
                    <a:pt x="680" y="661"/>
                  </a:lnTo>
                  <a:lnTo>
                    <a:pt x="665" y="708"/>
                  </a:lnTo>
                  <a:lnTo>
                    <a:pt x="627" y="748"/>
                  </a:lnTo>
                  <a:lnTo>
                    <a:pt x="626" y="814"/>
                  </a:lnTo>
                  <a:lnTo>
                    <a:pt x="608" y="825"/>
                  </a:lnTo>
                  <a:lnTo>
                    <a:pt x="588" y="796"/>
                  </a:lnTo>
                  <a:lnTo>
                    <a:pt x="599" y="772"/>
                  </a:lnTo>
                  <a:lnTo>
                    <a:pt x="578" y="759"/>
                  </a:lnTo>
                  <a:lnTo>
                    <a:pt x="551" y="787"/>
                  </a:lnTo>
                  <a:lnTo>
                    <a:pt x="516" y="775"/>
                  </a:lnTo>
                  <a:lnTo>
                    <a:pt x="495" y="798"/>
                  </a:lnTo>
                  <a:lnTo>
                    <a:pt x="444" y="762"/>
                  </a:lnTo>
                  <a:lnTo>
                    <a:pt x="372" y="762"/>
                  </a:lnTo>
                  <a:lnTo>
                    <a:pt x="320" y="816"/>
                  </a:lnTo>
                  <a:lnTo>
                    <a:pt x="255" y="759"/>
                  </a:lnTo>
                  <a:lnTo>
                    <a:pt x="237" y="696"/>
                  </a:lnTo>
                  <a:lnTo>
                    <a:pt x="137" y="694"/>
                  </a:lnTo>
                  <a:lnTo>
                    <a:pt x="114" y="664"/>
                  </a:lnTo>
                  <a:lnTo>
                    <a:pt x="95" y="603"/>
                  </a:lnTo>
                  <a:lnTo>
                    <a:pt x="111" y="577"/>
                  </a:lnTo>
                  <a:lnTo>
                    <a:pt x="72" y="492"/>
                  </a:lnTo>
                  <a:lnTo>
                    <a:pt x="113" y="466"/>
                  </a:lnTo>
                  <a:lnTo>
                    <a:pt x="117" y="403"/>
                  </a:lnTo>
                  <a:lnTo>
                    <a:pt x="137" y="372"/>
                  </a:lnTo>
                  <a:lnTo>
                    <a:pt x="116" y="334"/>
                  </a:lnTo>
                  <a:lnTo>
                    <a:pt x="137" y="289"/>
                  </a:lnTo>
                  <a:lnTo>
                    <a:pt x="18" y="294"/>
                  </a:lnTo>
                  <a:lnTo>
                    <a:pt x="15" y="247"/>
                  </a:lnTo>
                  <a:lnTo>
                    <a:pt x="0" y="225"/>
                  </a:lnTo>
                  <a:lnTo>
                    <a:pt x="15" y="184"/>
                  </a:lnTo>
                  <a:lnTo>
                    <a:pt x="2" y="123"/>
                  </a:lnTo>
                  <a:lnTo>
                    <a:pt x="221" y="118"/>
                  </a:lnTo>
                  <a:lnTo>
                    <a:pt x="242" y="103"/>
                  </a:lnTo>
                  <a:lnTo>
                    <a:pt x="236" y="40"/>
                  </a:lnTo>
                  <a:lnTo>
                    <a:pt x="254" y="0"/>
                  </a:lnTo>
                  <a:lnTo>
                    <a:pt x="296" y="60"/>
                  </a:lnTo>
                  <a:lnTo>
                    <a:pt x="284" y="105"/>
                  </a:lnTo>
                  <a:lnTo>
                    <a:pt x="329" y="132"/>
                  </a:lnTo>
                  <a:lnTo>
                    <a:pt x="357" y="163"/>
                  </a:lnTo>
                  <a:lnTo>
                    <a:pt x="393" y="141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19"/>
            <p:cNvSpPr>
              <a:spLocks/>
            </p:cNvSpPr>
            <p:nvPr/>
          </p:nvSpPr>
          <p:spPr bwMode="auto">
            <a:xfrm>
              <a:off x="1138040" y="1780381"/>
              <a:ext cx="474663" cy="433388"/>
            </a:xfrm>
            <a:custGeom>
              <a:avLst/>
              <a:gdLst>
                <a:gd name="T0" fmla="*/ 336470 w 474"/>
                <a:gd name="T1" fmla="*/ 60193 h 432"/>
                <a:gd name="T2" fmla="*/ 351491 w 474"/>
                <a:gd name="T3" fmla="*/ 119382 h 432"/>
                <a:gd name="T4" fmla="*/ 335469 w 474"/>
                <a:gd name="T5" fmla="*/ 162521 h 432"/>
                <a:gd name="T6" fmla="*/ 350490 w 474"/>
                <a:gd name="T7" fmla="*/ 185594 h 432"/>
                <a:gd name="T8" fmla="*/ 351491 w 474"/>
                <a:gd name="T9" fmla="*/ 233749 h 432"/>
                <a:gd name="T10" fmla="*/ 474663 w 474"/>
                <a:gd name="T11" fmla="*/ 227729 h 432"/>
                <a:gd name="T12" fmla="*/ 452632 w 474"/>
                <a:gd name="T13" fmla="*/ 273877 h 432"/>
                <a:gd name="T14" fmla="*/ 473662 w 474"/>
                <a:gd name="T15" fmla="*/ 313002 h 432"/>
                <a:gd name="T16" fmla="*/ 452632 w 474"/>
                <a:gd name="T17" fmla="*/ 342096 h 432"/>
                <a:gd name="T18" fmla="*/ 450629 w 474"/>
                <a:gd name="T19" fmla="*/ 406301 h 432"/>
                <a:gd name="T20" fmla="*/ 408571 w 474"/>
                <a:gd name="T21" fmla="*/ 430378 h 432"/>
                <a:gd name="T22" fmla="*/ 371519 w 474"/>
                <a:gd name="T23" fmla="*/ 415330 h 432"/>
                <a:gd name="T24" fmla="*/ 332464 w 474"/>
                <a:gd name="T25" fmla="*/ 433388 h 432"/>
                <a:gd name="T26" fmla="*/ 299418 w 474"/>
                <a:gd name="T27" fmla="*/ 397272 h 432"/>
                <a:gd name="T28" fmla="*/ 252352 w 474"/>
                <a:gd name="T29" fmla="*/ 384231 h 432"/>
                <a:gd name="T30" fmla="*/ 219306 w 474"/>
                <a:gd name="T31" fmla="*/ 358147 h 432"/>
                <a:gd name="T32" fmla="*/ 146204 w 474"/>
                <a:gd name="T33" fmla="*/ 355137 h 432"/>
                <a:gd name="T34" fmla="*/ 93130 w 474"/>
                <a:gd name="T35" fmla="*/ 311999 h 432"/>
                <a:gd name="T36" fmla="*/ 47066 w 474"/>
                <a:gd name="T37" fmla="*/ 249800 h 432"/>
                <a:gd name="T38" fmla="*/ 57080 w 474"/>
                <a:gd name="T39" fmla="*/ 147472 h 432"/>
                <a:gd name="T40" fmla="*/ 0 w 474"/>
                <a:gd name="T41" fmla="*/ 129414 h 432"/>
                <a:gd name="T42" fmla="*/ 87122 w 474"/>
                <a:gd name="T43" fmla="*/ 84270 h 432"/>
                <a:gd name="T44" fmla="*/ 140196 w 474"/>
                <a:gd name="T45" fmla="*/ 80257 h 432"/>
                <a:gd name="T46" fmla="*/ 159222 w 474"/>
                <a:gd name="T47" fmla="*/ 38122 h 432"/>
                <a:gd name="T48" fmla="*/ 201281 w 474"/>
                <a:gd name="T49" fmla="*/ 0 h 432"/>
                <a:gd name="T50" fmla="*/ 254355 w 474"/>
                <a:gd name="T51" fmla="*/ 5016 h 432"/>
                <a:gd name="T52" fmla="*/ 294411 w 474"/>
                <a:gd name="T53" fmla="*/ 59190 h 432"/>
                <a:gd name="T54" fmla="*/ 336470 w 474"/>
                <a:gd name="T55" fmla="*/ 60193 h 43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74" h="432">
                  <a:moveTo>
                    <a:pt x="336" y="60"/>
                  </a:moveTo>
                  <a:lnTo>
                    <a:pt x="351" y="119"/>
                  </a:lnTo>
                  <a:lnTo>
                    <a:pt x="335" y="162"/>
                  </a:lnTo>
                  <a:lnTo>
                    <a:pt x="350" y="185"/>
                  </a:lnTo>
                  <a:lnTo>
                    <a:pt x="351" y="233"/>
                  </a:lnTo>
                  <a:lnTo>
                    <a:pt x="474" y="227"/>
                  </a:lnTo>
                  <a:lnTo>
                    <a:pt x="452" y="273"/>
                  </a:lnTo>
                  <a:lnTo>
                    <a:pt x="473" y="312"/>
                  </a:lnTo>
                  <a:lnTo>
                    <a:pt x="452" y="341"/>
                  </a:lnTo>
                  <a:lnTo>
                    <a:pt x="450" y="405"/>
                  </a:lnTo>
                  <a:lnTo>
                    <a:pt x="408" y="429"/>
                  </a:lnTo>
                  <a:lnTo>
                    <a:pt x="371" y="414"/>
                  </a:lnTo>
                  <a:lnTo>
                    <a:pt x="332" y="432"/>
                  </a:lnTo>
                  <a:lnTo>
                    <a:pt x="299" y="396"/>
                  </a:lnTo>
                  <a:lnTo>
                    <a:pt x="252" y="383"/>
                  </a:lnTo>
                  <a:lnTo>
                    <a:pt x="219" y="357"/>
                  </a:lnTo>
                  <a:lnTo>
                    <a:pt x="146" y="354"/>
                  </a:lnTo>
                  <a:lnTo>
                    <a:pt x="93" y="311"/>
                  </a:lnTo>
                  <a:lnTo>
                    <a:pt x="47" y="249"/>
                  </a:lnTo>
                  <a:lnTo>
                    <a:pt x="57" y="147"/>
                  </a:lnTo>
                  <a:lnTo>
                    <a:pt x="0" y="129"/>
                  </a:lnTo>
                  <a:lnTo>
                    <a:pt x="87" y="84"/>
                  </a:lnTo>
                  <a:lnTo>
                    <a:pt x="140" y="80"/>
                  </a:lnTo>
                  <a:lnTo>
                    <a:pt x="159" y="38"/>
                  </a:lnTo>
                  <a:lnTo>
                    <a:pt x="201" y="0"/>
                  </a:lnTo>
                  <a:lnTo>
                    <a:pt x="254" y="5"/>
                  </a:lnTo>
                  <a:lnTo>
                    <a:pt x="294" y="59"/>
                  </a:lnTo>
                  <a:lnTo>
                    <a:pt x="336" y="60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0"/>
            <p:cNvSpPr>
              <a:spLocks/>
            </p:cNvSpPr>
            <p:nvPr/>
          </p:nvSpPr>
          <p:spPr bwMode="auto">
            <a:xfrm>
              <a:off x="539552" y="1737519"/>
              <a:ext cx="552450" cy="304800"/>
            </a:xfrm>
            <a:custGeom>
              <a:avLst/>
              <a:gdLst>
                <a:gd name="T0" fmla="*/ 17045 w 551"/>
                <a:gd name="T1" fmla="*/ 0 h 303"/>
                <a:gd name="T2" fmla="*/ 101266 w 551"/>
                <a:gd name="T3" fmla="*/ 32190 h 303"/>
                <a:gd name="T4" fmla="*/ 173455 w 551"/>
                <a:gd name="T5" fmla="*/ 48285 h 303"/>
                <a:gd name="T6" fmla="*/ 251661 w 551"/>
                <a:gd name="T7" fmla="*/ 59350 h 303"/>
                <a:gd name="T8" fmla="*/ 373982 w 551"/>
                <a:gd name="T9" fmla="*/ 123731 h 303"/>
                <a:gd name="T10" fmla="*/ 552450 w 551"/>
                <a:gd name="T11" fmla="*/ 184087 h 303"/>
                <a:gd name="T12" fmla="*/ 531395 w 551"/>
                <a:gd name="T13" fmla="*/ 225331 h 303"/>
                <a:gd name="T14" fmla="*/ 478255 w 551"/>
                <a:gd name="T15" fmla="*/ 258527 h 303"/>
                <a:gd name="T16" fmla="*/ 451184 w 551"/>
                <a:gd name="T17" fmla="*/ 256515 h 303"/>
                <a:gd name="T18" fmla="*/ 415089 w 551"/>
                <a:gd name="T19" fmla="*/ 304800 h 303"/>
                <a:gd name="T20" fmla="*/ 381000 w 551"/>
                <a:gd name="T21" fmla="*/ 286693 h 303"/>
                <a:gd name="T22" fmla="*/ 273718 w 551"/>
                <a:gd name="T23" fmla="*/ 301782 h 303"/>
                <a:gd name="T24" fmla="*/ 251661 w 551"/>
                <a:gd name="T25" fmla="*/ 184087 h 303"/>
                <a:gd name="T26" fmla="*/ 227597 w 551"/>
                <a:gd name="T27" fmla="*/ 226337 h 303"/>
                <a:gd name="T28" fmla="*/ 144379 w 551"/>
                <a:gd name="T29" fmla="*/ 228349 h 303"/>
                <a:gd name="T30" fmla="*/ 114300 w 551"/>
                <a:gd name="T31" fmla="*/ 180063 h 303"/>
                <a:gd name="T32" fmla="*/ 65171 w 551"/>
                <a:gd name="T33" fmla="*/ 181069 h 303"/>
                <a:gd name="T34" fmla="*/ 72189 w 551"/>
                <a:gd name="T35" fmla="*/ 135802 h 303"/>
                <a:gd name="T36" fmla="*/ 0 w 551"/>
                <a:gd name="T37" fmla="*/ 36214 h 303"/>
                <a:gd name="T38" fmla="*/ 17045 w 551"/>
                <a:gd name="T39" fmla="*/ 0 h 3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51" h="303">
                  <a:moveTo>
                    <a:pt x="17" y="0"/>
                  </a:moveTo>
                  <a:lnTo>
                    <a:pt x="101" y="32"/>
                  </a:lnTo>
                  <a:lnTo>
                    <a:pt x="173" y="48"/>
                  </a:lnTo>
                  <a:lnTo>
                    <a:pt x="251" y="59"/>
                  </a:lnTo>
                  <a:lnTo>
                    <a:pt x="373" y="123"/>
                  </a:lnTo>
                  <a:lnTo>
                    <a:pt x="551" y="183"/>
                  </a:lnTo>
                  <a:lnTo>
                    <a:pt x="530" y="224"/>
                  </a:lnTo>
                  <a:lnTo>
                    <a:pt x="477" y="257"/>
                  </a:lnTo>
                  <a:lnTo>
                    <a:pt x="450" y="255"/>
                  </a:lnTo>
                  <a:lnTo>
                    <a:pt x="414" y="303"/>
                  </a:lnTo>
                  <a:lnTo>
                    <a:pt x="380" y="285"/>
                  </a:lnTo>
                  <a:lnTo>
                    <a:pt x="273" y="300"/>
                  </a:lnTo>
                  <a:lnTo>
                    <a:pt x="251" y="183"/>
                  </a:lnTo>
                  <a:lnTo>
                    <a:pt x="227" y="225"/>
                  </a:lnTo>
                  <a:lnTo>
                    <a:pt x="144" y="227"/>
                  </a:lnTo>
                  <a:lnTo>
                    <a:pt x="114" y="179"/>
                  </a:lnTo>
                  <a:lnTo>
                    <a:pt x="65" y="180"/>
                  </a:lnTo>
                  <a:lnTo>
                    <a:pt x="72" y="135"/>
                  </a:lnTo>
                  <a:lnTo>
                    <a:pt x="0" y="36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1"/>
            <p:cNvSpPr>
              <a:spLocks/>
            </p:cNvSpPr>
            <p:nvPr/>
          </p:nvSpPr>
          <p:spPr bwMode="auto">
            <a:xfrm>
              <a:off x="545902" y="983456"/>
              <a:ext cx="1323975" cy="935038"/>
            </a:xfrm>
            <a:custGeom>
              <a:avLst/>
              <a:gdLst>
                <a:gd name="T0" fmla="*/ 9013 w 1322"/>
                <a:gd name="T1" fmla="*/ 757651 h 933"/>
                <a:gd name="T2" fmla="*/ 0 w 1322"/>
                <a:gd name="T3" fmla="*/ 726584 h 933"/>
                <a:gd name="T4" fmla="*/ 38057 w 1322"/>
                <a:gd name="T5" fmla="*/ 703533 h 933"/>
                <a:gd name="T6" fmla="*/ 36054 w 1322"/>
                <a:gd name="T7" fmla="*/ 660439 h 933"/>
                <a:gd name="T8" fmla="*/ 68102 w 1322"/>
                <a:gd name="T9" fmla="*/ 615341 h 933"/>
                <a:gd name="T10" fmla="*/ 84125 w 1322"/>
                <a:gd name="T11" fmla="*/ 576256 h 933"/>
                <a:gd name="T12" fmla="*/ 138206 w 1322"/>
                <a:gd name="T13" fmla="*/ 540177 h 933"/>
                <a:gd name="T14" fmla="*/ 227339 w 1322"/>
                <a:gd name="T15" fmla="*/ 513118 h 933"/>
                <a:gd name="T16" fmla="*/ 273408 w 1322"/>
                <a:gd name="T17" fmla="*/ 528151 h 933"/>
                <a:gd name="T18" fmla="*/ 317474 w 1322"/>
                <a:gd name="T19" fmla="*/ 327714 h 933"/>
                <a:gd name="T20" fmla="*/ 320478 w 1322"/>
                <a:gd name="T21" fmla="*/ 246537 h 933"/>
                <a:gd name="T22" fmla="*/ 275411 w 1322"/>
                <a:gd name="T23" fmla="*/ 194424 h 933"/>
                <a:gd name="T24" fmla="*/ 275411 w 1322"/>
                <a:gd name="T25" fmla="*/ 141308 h 933"/>
                <a:gd name="T26" fmla="*/ 329492 w 1322"/>
                <a:gd name="T27" fmla="*/ 122266 h 933"/>
                <a:gd name="T28" fmla="*/ 330493 w 1322"/>
                <a:gd name="T29" fmla="*/ 92201 h 933"/>
                <a:gd name="T30" fmla="*/ 290433 w 1322"/>
                <a:gd name="T31" fmla="*/ 86188 h 933"/>
                <a:gd name="T32" fmla="*/ 302451 w 1322"/>
                <a:gd name="T33" fmla="*/ 45098 h 933"/>
                <a:gd name="T34" fmla="*/ 473707 w 1322"/>
                <a:gd name="T35" fmla="*/ 9020 h 933"/>
                <a:gd name="T36" fmla="*/ 498744 w 1322"/>
                <a:gd name="T37" fmla="*/ 87190 h 933"/>
                <a:gd name="T38" fmla="*/ 555829 w 1322"/>
                <a:gd name="T39" fmla="*/ 122266 h 933"/>
                <a:gd name="T40" fmla="*/ 618923 w 1322"/>
                <a:gd name="T41" fmla="*/ 122266 h 933"/>
                <a:gd name="T42" fmla="*/ 783168 w 1322"/>
                <a:gd name="T43" fmla="*/ 0 h 933"/>
                <a:gd name="T44" fmla="*/ 828235 w 1322"/>
                <a:gd name="T45" fmla="*/ 21046 h 933"/>
                <a:gd name="T46" fmla="*/ 843258 w 1322"/>
                <a:gd name="T47" fmla="*/ 146319 h 933"/>
                <a:gd name="T48" fmla="*/ 844259 w 1322"/>
                <a:gd name="T49" fmla="*/ 236516 h 933"/>
                <a:gd name="T50" fmla="*/ 892331 w 1322"/>
                <a:gd name="T51" fmla="*/ 294642 h 933"/>
                <a:gd name="T52" fmla="*/ 925380 w 1322"/>
                <a:gd name="T53" fmla="*/ 294642 h 933"/>
                <a:gd name="T54" fmla="*/ 921374 w 1322"/>
                <a:gd name="T55" fmla="*/ 255557 h 933"/>
                <a:gd name="T56" fmla="*/ 961434 w 1322"/>
                <a:gd name="T57" fmla="*/ 219478 h 933"/>
                <a:gd name="T58" fmla="*/ 994483 w 1322"/>
                <a:gd name="T59" fmla="*/ 251548 h 933"/>
                <a:gd name="T60" fmla="*/ 1042555 w 1322"/>
                <a:gd name="T61" fmla="*/ 159347 h 933"/>
                <a:gd name="T62" fmla="*/ 1125679 w 1322"/>
                <a:gd name="T63" fmla="*/ 161352 h 933"/>
                <a:gd name="T64" fmla="*/ 1138699 w 1322"/>
                <a:gd name="T65" fmla="*/ 242529 h 933"/>
                <a:gd name="T66" fmla="*/ 1191778 w 1322"/>
                <a:gd name="T67" fmla="*/ 269588 h 933"/>
                <a:gd name="T68" fmla="*/ 1206800 w 1322"/>
                <a:gd name="T69" fmla="*/ 296647 h 933"/>
                <a:gd name="T70" fmla="*/ 1260881 w 1322"/>
                <a:gd name="T71" fmla="*/ 309675 h 933"/>
                <a:gd name="T72" fmla="*/ 1323975 w 1322"/>
                <a:gd name="T73" fmla="*/ 366799 h 933"/>
                <a:gd name="T74" fmla="*/ 1240851 w 1322"/>
                <a:gd name="T75" fmla="*/ 535166 h 933"/>
                <a:gd name="T76" fmla="*/ 1189775 w 1322"/>
                <a:gd name="T77" fmla="*/ 654426 h 933"/>
                <a:gd name="T78" fmla="*/ 1153721 w 1322"/>
                <a:gd name="T79" fmla="*/ 693512 h 933"/>
                <a:gd name="T80" fmla="*/ 1180761 w 1322"/>
                <a:gd name="T81" fmla="*/ 735603 h 933"/>
                <a:gd name="T82" fmla="*/ 1165739 w 1322"/>
                <a:gd name="T83" fmla="*/ 775691 h 933"/>
                <a:gd name="T84" fmla="*/ 1170746 w 1322"/>
                <a:gd name="T85" fmla="*/ 838828 h 933"/>
                <a:gd name="T86" fmla="*/ 1147712 w 1322"/>
                <a:gd name="T87" fmla="*/ 853861 h 933"/>
                <a:gd name="T88" fmla="*/ 933392 w 1322"/>
                <a:gd name="T89" fmla="*/ 858872 h 933"/>
                <a:gd name="T90" fmla="*/ 883318 w 1322"/>
                <a:gd name="T91" fmla="*/ 855865 h 933"/>
                <a:gd name="T92" fmla="*/ 847264 w 1322"/>
                <a:gd name="T93" fmla="*/ 801747 h 933"/>
                <a:gd name="T94" fmla="*/ 795186 w 1322"/>
                <a:gd name="T95" fmla="*/ 796737 h 933"/>
                <a:gd name="T96" fmla="*/ 751120 w 1322"/>
                <a:gd name="T97" fmla="*/ 834820 h 933"/>
                <a:gd name="T98" fmla="*/ 730089 w 1322"/>
                <a:gd name="T99" fmla="*/ 877913 h 933"/>
                <a:gd name="T100" fmla="*/ 678011 w 1322"/>
                <a:gd name="T101" fmla="*/ 880920 h 933"/>
                <a:gd name="T102" fmla="*/ 590881 w 1322"/>
                <a:gd name="T103" fmla="*/ 925016 h 933"/>
                <a:gd name="T104" fmla="*/ 543811 w 1322"/>
                <a:gd name="T105" fmla="*/ 935038 h 933"/>
                <a:gd name="T106" fmla="*/ 366547 w 1322"/>
                <a:gd name="T107" fmla="*/ 876911 h 933"/>
                <a:gd name="T108" fmla="*/ 246368 w 1322"/>
                <a:gd name="T109" fmla="*/ 811769 h 933"/>
                <a:gd name="T110" fmla="*/ 173258 w 1322"/>
                <a:gd name="T111" fmla="*/ 802750 h 933"/>
                <a:gd name="T112" fmla="*/ 96143 w 1322"/>
                <a:gd name="T113" fmla="*/ 787717 h 933"/>
                <a:gd name="T114" fmla="*/ 9013 w 1322"/>
                <a:gd name="T115" fmla="*/ 757651 h 9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22" h="933">
                  <a:moveTo>
                    <a:pt x="9" y="756"/>
                  </a:moveTo>
                  <a:lnTo>
                    <a:pt x="0" y="725"/>
                  </a:lnTo>
                  <a:lnTo>
                    <a:pt x="38" y="702"/>
                  </a:lnTo>
                  <a:lnTo>
                    <a:pt x="36" y="659"/>
                  </a:lnTo>
                  <a:lnTo>
                    <a:pt x="68" y="614"/>
                  </a:lnTo>
                  <a:lnTo>
                    <a:pt x="84" y="575"/>
                  </a:lnTo>
                  <a:lnTo>
                    <a:pt x="138" y="539"/>
                  </a:lnTo>
                  <a:lnTo>
                    <a:pt x="227" y="512"/>
                  </a:lnTo>
                  <a:lnTo>
                    <a:pt x="273" y="527"/>
                  </a:lnTo>
                  <a:lnTo>
                    <a:pt x="317" y="327"/>
                  </a:lnTo>
                  <a:lnTo>
                    <a:pt x="320" y="246"/>
                  </a:lnTo>
                  <a:lnTo>
                    <a:pt x="275" y="194"/>
                  </a:lnTo>
                  <a:lnTo>
                    <a:pt x="275" y="141"/>
                  </a:lnTo>
                  <a:lnTo>
                    <a:pt x="329" y="122"/>
                  </a:lnTo>
                  <a:lnTo>
                    <a:pt x="330" y="92"/>
                  </a:lnTo>
                  <a:lnTo>
                    <a:pt x="290" y="86"/>
                  </a:lnTo>
                  <a:lnTo>
                    <a:pt x="302" y="45"/>
                  </a:lnTo>
                  <a:lnTo>
                    <a:pt x="473" y="9"/>
                  </a:lnTo>
                  <a:lnTo>
                    <a:pt x="498" y="87"/>
                  </a:lnTo>
                  <a:lnTo>
                    <a:pt x="555" y="122"/>
                  </a:lnTo>
                  <a:lnTo>
                    <a:pt x="618" y="122"/>
                  </a:lnTo>
                  <a:lnTo>
                    <a:pt x="782" y="0"/>
                  </a:lnTo>
                  <a:lnTo>
                    <a:pt x="827" y="21"/>
                  </a:lnTo>
                  <a:lnTo>
                    <a:pt x="842" y="146"/>
                  </a:lnTo>
                  <a:lnTo>
                    <a:pt x="843" y="236"/>
                  </a:lnTo>
                  <a:lnTo>
                    <a:pt x="891" y="294"/>
                  </a:lnTo>
                  <a:lnTo>
                    <a:pt x="924" y="294"/>
                  </a:lnTo>
                  <a:lnTo>
                    <a:pt x="920" y="255"/>
                  </a:lnTo>
                  <a:lnTo>
                    <a:pt x="960" y="219"/>
                  </a:lnTo>
                  <a:lnTo>
                    <a:pt x="993" y="251"/>
                  </a:lnTo>
                  <a:lnTo>
                    <a:pt x="1041" y="159"/>
                  </a:lnTo>
                  <a:lnTo>
                    <a:pt x="1124" y="161"/>
                  </a:lnTo>
                  <a:lnTo>
                    <a:pt x="1137" y="242"/>
                  </a:lnTo>
                  <a:lnTo>
                    <a:pt x="1190" y="269"/>
                  </a:lnTo>
                  <a:lnTo>
                    <a:pt x="1205" y="296"/>
                  </a:lnTo>
                  <a:lnTo>
                    <a:pt x="1259" y="309"/>
                  </a:lnTo>
                  <a:lnTo>
                    <a:pt x="1322" y="366"/>
                  </a:lnTo>
                  <a:lnTo>
                    <a:pt x="1239" y="534"/>
                  </a:lnTo>
                  <a:lnTo>
                    <a:pt x="1188" y="653"/>
                  </a:lnTo>
                  <a:lnTo>
                    <a:pt x="1152" y="692"/>
                  </a:lnTo>
                  <a:lnTo>
                    <a:pt x="1179" y="734"/>
                  </a:lnTo>
                  <a:lnTo>
                    <a:pt x="1164" y="774"/>
                  </a:lnTo>
                  <a:lnTo>
                    <a:pt x="1169" y="837"/>
                  </a:lnTo>
                  <a:lnTo>
                    <a:pt x="1146" y="852"/>
                  </a:lnTo>
                  <a:lnTo>
                    <a:pt x="932" y="857"/>
                  </a:lnTo>
                  <a:lnTo>
                    <a:pt x="882" y="854"/>
                  </a:lnTo>
                  <a:lnTo>
                    <a:pt x="846" y="800"/>
                  </a:lnTo>
                  <a:lnTo>
                    <a:pt x="794" y="795"/>
                  </a:lnTo>
                  <a:lnTo>
                    <a:pt x="750" y="833"/>
                  </a:lnTo>
                  <a:lnTo>
                    <a:pt x="729" y="876"/>
                  </a:lnTo>
                  <a:lnTo>
                    <a:pt x="677" y="879"/>
                  </a:lnTo>
                  <a:lnTo>
                    <a:pt x="590" y="923"/>
                  </a:lnTo>
                  <a:lnTo>
                    <a:pt x="543" y="933"/>
                  </a:lnTo>
                  <a:lnTo>
                    <a:pt x="366" y="875"/>
                  </a:lnTo>
                  <a:lnTo>
                    <a:pt x="246" y="810"/>
                  </a:lnTo>
                  <a:lnTo>
                    <a:pt x="173" y="801"/>
                  </a:lnTo>
                  <a:lnTo>
                    <a:pt x="96" y="786"/>
                  </a:lnTo>
                  <a:lnTo>
                    <a:pt x="9" y="756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2"/>
            <p:cNvSpPr>
              <a:spLocks/>
            </p:cNvSpPr>
            <p:nvPr/>
          </p:nvSpPr>
          <p:spPr bwMode="auto">
            <a:xfrm>
              <a:off x="1222177" y="754856"/>
              <a:ext cx="455613" cy="522288"/>
            </a:xfrm>
            <a:custGeom>
              <a:avLst/>
              <a:gdLst>
                <a:gd name="T0" fmla="*/ 153206 w 455"/>
                <a:gd name="T1" fmla="*/ 248613 h 521"/>
                <a:gd name="T2" fmla="*/ 168226 w 455"/>
                <a:gd name="T3" fmla="*/ 374925 h 521"/>
                <a:gd name="T4" fmla="*/ 167225 w 455"/>
                <a:gd name="T5" fmla="*/ 463142 h 521"/>
                <a:gd name="T6" fmla="*/ 218294 w 455"/>
                <a:gd name="T7" fmla="*/ 522288 h 521"/>
                <a:gd name="T8" fmla="*/ 251338 w 455"/>
                <a:gd name="T9" fmla="*/ 522288 h 521"/>
                <a:gd name="T10" fmla="*/ 246331 w 455"/>
                <a:gd name="T11" fmla="*/ 481187 h 521"/>
                <a:gd name="T12" fmla="*/ 285384 w 455"/>
                <a:gd name="T13" fmla="*/ 448105 h 521"/>
                <a:gd name="T14" fmla="*/ 320431 w 455"/>
                <a:gd name="T15" fmla="*/ 480184 h 521"/>
                <a:gd name="T16" fmla="*/ 366493 w 455"/>
                <a:gd name="T17" fmla="*/ 389962 h 521"/>
                <a:gd name="T18" fmla="*/ 449605 w 455"/>
                <a:gd name="T19" fmla="*/ 389962 h 521"/>
                <a:gd name="T20" fmla="*/ 455613 w 455"/>
                <a:gd name="T21" fmla="*/ 321794 h 521"/>
                <a:gd name="T22" fmla="*/ 381513 w 455"/>
                <a:gd name="T23" fmla="*/ 275680 h 521"/>
                <a:gd name="T24" fmla="*/ 383516 w 455"/>
                <a:gd name="T25" fmla="*/ 230569 h 521"/>
                <a:gd name="T26" fmla="*/ 357481 w 455"/>
                <a:gd name="T27" fmla="*/ 185457 h 521"/>
                <a:gd name="T28" fmla="*/ 389524 w 455"/>
                <a:gd name="T29" fmla="*/ 91225 h 521"/>
                <a:gd name="T30" fmla="*/ 347467 w 455"/>
                <a:gd name="T31" fmla="*/ 61151 h 521"/>
                <a:gd name="T32" fmla="*/ 350472 w 455"/>
                <a:gd name="T33" fmla="*/ 7017 h 521"/>
                <a:gd name="T34" fmla="*/ 321432 w 455"/>
                <a:gd name="T35" fmla="*/ 0 h 521"/>
                <a:gd name="T36" fmla="*/ 294396 w 455"/>
                <a:gd name="T37" fmla="*/ 61151 h 521"/>
                <a:gd name="T38" fmla="*/ 233314 w 455"/>
                <a:gd name="T39" fmla="*/ 96237 h 521"/>
                <a:gd name="T40" fmla="*/ 173233 w 455"/>
                <a:gd name="T41" fmla="*/ 91225 h 521"/>
                <a:gd name="T42" fmla="*/ 149201 w 455"/>
                <a:gd name="T43" fmla="*/ 126311 h 521"/>
                <a:gd name="T44" fmla="*/ 102137 w 455"/>
                <a:gd name="T45" fmla="*/ 93230 h 521"/>
                <a:gd name="T46" fmla="*/ 78105 w 455"/>
                <a:gd name="T47" fmla="*/ 120297 h 521"/>
                <a:gd name="T48" fmla="*/ 38051 w 455"/>
                <a:gd name="T49" fmla="*/ 70173 h 521"/>
                <a:gd name="T50" fmla="*/ 0 w 455"/>
                <a:gd name="T51" fmla="*/ 81200 h 521"/>
                <a:gd name="T52" fmla="*/ 54073 w 455"/>
                <a:gd name="T53" fmla="*/ 127314 h 521"/>
                <a:gd name="T54" fmla="*/ 48065 w 455"/>
                <a:gd name="T55" fmla="*/ 160396 h 521"/>
                <a:gd name="T56" fmla="*/ 63085 w 455"/>
                <a:gd name="T57" fmla="*/ 213527 h 521"/>
                <a:gd name="T58" fmla="*/ 107144 w 455"/>
                <a:gd name="T59" fmla="*/ 228564 h 521"/>
                <a:gd name="T60" fmla="*/ 153206 w 455"/>
                <a:gd name="T61" fmla="*/ 248613 h 52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55" h="521">
                  <a:moveTo>
                    <a:pt x="153" y="248"/>
                  </a:moveTo>
                  <a:lnTo>
                    <a:pt x="168" y="374"/>
                  </a:lnTo>
                  <a:lnTo>
                    <a:pt x="167" y="462"/>
                  </a:lnTo>
                  <a:lnTo>
                    <a:pt x="218" y="521"/>
                  </a:lnTo>
                  <a:lnTo>
                    <a:pt x="251" y="521"/>
                  </a:lnTo>
                  <a:lnTo>
                    <a:pt x="246" y="480"/>
                  </a:lnTo>
                  <a:lnTo>
                    <a:pt x="285" y="447"/>
                  </a:lnTo>
                  <a:lnTo>
                    <a:pt x="320" y="479"/>
                  </a:lnTo>
                  <a:lnTo>
                    <a:pt x="366" y="389"/>
                  </a:lnTo>
                  <a:lnTo>
                    <a:pt x="449" y="389"/>
                  </a:lnTo>
                  <a:lnTo>
                    <a:pt x="455" y="321"/>
                  </a:lnTo>
                  <a:lnTo>
                    <a:pt x="381" y="275"/>
                  </a:lnTo>
                  <a:lnTo>
                    <a:pt x="383" y="230"/>
                  </a:lnTo>
                  <a:lnTo>
                    <a:pt x="357" y="185"/>
                  </a:lnTo>
                  <a:lnTo>
                    <a:pt x="389" y="91"/>
                  </a:lnTo>
                  <a:lnTo>
                    <a:pt x="347" y="61"/>
                  </a:lnTo>
                  <a:lnTo>
                    <a:pt x="350" y="7"/>
                  </a:lnTo>
                  <a:lnTo>
                    <a:pt x="321" y="0"/>
                  </a:lnTo>
                  <a:lnTo>
                    <a:pt x="294" y="61"/>
                  </a:lnTo>
                  <a:lnTo>
                    <a:pt x="233" y="96"/>
                  </a:lnTo>
                  <a:lnTo>
                    <a:pt x="173" y="91"/>
                  </a:lnTo>
                  <a:lnTo>
                    <a:pt x="149" y="126"/>
                  </a:lnTo>
                  <a:lnTo>
                    <a:pt x="102" y="93"/>
                  </a:lnTo>
                  <a:lnTo>
                    <a:pt x="78" y="120"/>
                  </a:lnTo>
                  <a:lnTo>
                    <a:pt x="38" y="70"/>
                  </a:lnTo>
                  <a:lnTo>
                    <a:pt x="0" y="81"/>
                  </a:lnTo>
                  <a:lnTo>
                    <a:pt x="54" y="127"/>
                  </a:lnTo>
                  <a:lnTo>
                    <a:pt x="48" y="160"/>
                  </a:lnTo>
                  <a:lnTo>
                    <a:pt x="63" y="213"/>
                  </a:lnTo>
                  <a:lnTo>
                    <a:pt x="107" y="228"/>
                  </a:lnTo>
                  <a:lnTo>
                    <a:pt x="153" y="248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3"/>
            <p:cNvSpPr>
              <a:spLocks/>
            </p:cNvSpPr>
            <p:nvPr/>
          </p:nvSpPr>
          <p:spPr bwMode="auto">
            <a:xfrm>
              <a:off x="2285802" y="1564481"/>
              <a:ext cx="390525" cy="615950"/>
            </a:xfrm>
            <a:custGeom>
              <a:avLst/>
              <a:gdLst>
                <a:gd name="T0" fmla="*/ 45944 w 391"/>
                <a:gd name="T1" fmla="*/ 339073 h 614"/>
                <a:gd name="T2" fmla="*/ 999 w 391"/>
                <a:gd name="T3" fmla="*/ 420331 h 614"/>
                <a:gd name="T4" fmla="*/ 0 w 391"/>
                <a:gd name="T5" fmla="*/ 496572 h 614"/>
                <a:gd name="T6" fmla="*/ 17978 w 391"/>
                <a:gd name="T7" fmla="*/ 522655 h 614"/>
                <a:gd name="T8" fmla="*/ 17978 w 391"/>
                <a:gd name="T9" fmla="*/ 582845 h 614"/>
                <a:gd name="T10" fmla="*/ 44945 w 391"/>
                <a:gd name="T11" fmla="*/ 564788 h 614"/>
                <a:gd name="T12" fmla="*/ 90889 w 391"/>
                <a:gd name="T13" fmla="*/ 615950 h 614"/>
                <a:gd name="T14" fmla="*/ 144824 w 391"/>
                <a:gd name="T15" fmla="*/ 594883 h 614"/>
                <a:gd name="T16" fmla="*/ 206749 w 391"/>
                <a:gd name="T17" fmla="*/ 610934 h 614"/>
                <a:gd name="T18" fmla="*/ 278661 w 391"/>
                <a:gd name="T19" fmla="*/ 612940 h 614"/>
                <a:gd name="T20" fmla="*/ 348576 w 391"/>
                <a:gd name="T21" fmla="*/ 591874 h 614"/>
                <a:gd name="T22" fmla="*/ 347577 w 391"/>
                <a:gd name="T23" fmla="*/ 562782 h 614"/>
                <a:gd name="T24" fmla="*/ 368552 w 391"/>
                <a:gd name="T25" fmla="*/ 525664 h 614"/>
                <a:gd name="T26" fmla="*/ 330598 w 391"/>
                <a:gd name="T27" fmla="*/ 474502 h 614"/>
                <a:gd name="T28" fmla="*/ 390525 w 391"/>
                <a:gd name="T29" fmla="*/ 388229 h 614"/>
                <a:gd name="T30" fmla="*/ 357565 w 391"/>
                <a:gd name="T31" fmla="*/ 390235 h 614"/>
                <a:gd name="T32" fmla="*/ 318612 w 391"/>
                <a:gd name="T33" fmla="*/ 327035 h 614"/>
                <a:gd name="T34" fmla="*/ 291645 w 391"/>
                <a:gd name="T35" fmla="*/ 291924 h 614"/>
                <a:gd name="T36" fmla="*/ 321609 w 391"/>
                <a:gd name="T37" fmla="*/ 234743 h 614"/>
                <a:gd name="T38" fmla="*/ 323606 w 391"/>
                <a:gd name="T39" fmla="*/ 206654 h 614"/>
                <a:gd name="T40" fmla="*/ 284654 w 391"/>
                <a:gd name="T41" fmla="*/ 225715 h 614"/>
                <a:gd name="T42" fmla="*/ 236712 w 391"/>
                <a:gd name="T43" fmla="*/ 162514 h 614"/>
                <a:gd name="T44" fmla="*/ 266676 w 391"/>
                <a:gd name="T45" fmla="*/ 116368 h 614"/>
                <a:gd name="T46" fmla="*/ 269672 w 391"/>
                <a:gd name="T47" fmla="*/ 59187 h 614"/>
                <a:gd name="T48" fmla="*/ 209745 w 391"/>
                <a:gd name="T49" fmla="*/ 0 h 614"/>
                <a:gd name="T50" fmla="*/ 173789 w 391"/>
                <a:gd name="T51" fmla="*/ 0 h 614"/>
                <a:gd name="T52" fmla="*/ 201755 w 391"/>
                <a:gd name="T53" fmla="*/ 36114 h 614"/>
                <a:gd name="T54" fmla="*/ 180780 w 391"/>
                <a:gd name="T55" fmla="*/ 81257 h 614"/>
                <a:gd name="T56" fmla="*/ 126846 w 391"/>
                <a:gd name="T57" fmla="*/ 131416 h 614"/>
                <a:gd name="T58" fmla="*/ 117857 w 391"/>
                <a:gd name="T59" fmla="*/ 174553 h 614"/>
                <a:gd name="T60" fmla="*/ 132838 w 391"/>
                <a:gd name="T61" fmla="*/ 207657 h 614"/>
                <a:gd name="T62" fmla="*/ 45944 w 391"/>
                <a:gd name="T63" fmla="*/ 339073 h 6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1" h="614">
                  <a:moveTo>
                    <a:pt x="46" y="338"/>
                  </a:moveTo>
                  <a:lnTo>
                    <a:pt x="1" y="419"/>
                  </a:lnTo>
                  <a:lnTo>
                    <a:pt x="0" y="495"/>
                  </a:lnTo>
                  <a:lnTo>
                    <a:pt x="18" y="521"/>
                  </a:lnTo>
                  <a:lnTo>
                    <a:pt x="18" y="581"/>
                  </a:lnTo>
                  <a:lnTo>
                    <a:pt x="45" y="563"/>
                  </a:lnTo>
                  <a:lnTo>
                    <a:pt x="91" y="614"/>
                  </a:lnTo>
                  <a:lnTo>
                    <a:pt x="145" y="593"/>
                  </a:lnTo>
                  <a:lnTo>
                    <a:pt x="207" y="609"/>
                  </a:lnTo>
                  <a:lnTo>
                    <a:pt x="279" y="611"/>
                  </a:lnTo>
                  <a:lnTo>
                    <a:pt x="349" y="590"/>
                  </a:lnTo>
                  <a:lnTo>
                    <a:pt x="348" y="561"/>
                  </a:lnTo>
                  <a:lnTo>
                    <a:pt x="369" y="524"/>
                  </a:lnTo>
                  <a:lnTo>
                    <a:pt x="331" y="473"/>
                  </a:lnTo>
                  <a:lnTo>
                    <a:pt x="391" y="387"/>
                  </a:lnTo>
                  <a:lnTo>
                    <a:pt x="358" y="389"/>
                  </a:lnTo>
                  <a:lnTo>
                    <a:pt x="319" y="326"/>
                  </a:lnTo>
                  <a:lnTo>
                    <a:pt x="292" y="291"/>
                  </a:lnTo>
                  <a:lnTo>
                    <a:pt x="322" y="234"/>
                  </a:lnTo>
                  <a:lnTo>
                    <a:pt x="324" y="206"/>
                  </a:lnTo>
                  <a:lnTo>
                    <a:pt x="285" y="225"/>
                  </a:lnTo>
                  <a:lnTo>
                    <a:pt x="237" y="162"/>
                  </a:lnTo>
                  <a:lnTo>
                    <a:pt x="267" y="116"/>
                  </a:lnTo>
                  <a:lnTo>
                    <a:pt x="270" y="59"/>
                  </a:lnTo>
                  <a:lnTo>
                    <a:pt x="210" y="0"/>
                  </a:lnTo>
                  <a:lnTo>
                    <a:pt x="174" y="0"/>
                  </a:lnTo>
                  <a:lnTo>
                    <a:pt x="202" y="36"/>
                  </a:lnTo>
                  <a:lnTo>
                    <a:pt x="181" y="81"/>
                  </a:lnTo>
                  <a:lnTo>
                    <a:pt x="127" y="131"/>
                  </a:lnTo>
                  <a:lnTo>
                    <a:pt x="118" y="174"/>
                  </a:lnTo>
                  <a:lnTo>
                    <a:pt x="133" y="207"/>
                  </a:lnTo>
                  <a:lnTo>
                    <a:pt x="46" y="338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3241477" y="1943894"/>
              <a:ext cx="119063" cy="144463"/>
            </a:xfrm>
            <a:custGeom>
              <a:avLst/>
              <a:gdLst>
                <a:gd name="T0" fmla="*/ 54486 w 118"/>
                <a:gd name="T1" fmla="*/ 0 h 144"/>
                <a:gd name="T2" fmla="*/ 21189 w 118"/>
                <a:gd name="T3" fmla="*/ 1003 h 144"/>
                <a:gd name="T4" fmla="*/ 31279 w 118"/>
                <a:gd name="T5" fmla="*/ 57183 h 144"/>
                <a:gd name="T6" fmla="*/ 0 w 118"/>
                <a:gd name="T7" fmla="*/ 73235 h 144"/>
                <a:gd name="T8" fmla="*/ 13117 w 118"/>
                <a:gd name="T9" fmla="*/ 117376 h 144"/>
                <a:gd name="T10" fmla="*/ 39351 w 118"/>
                <a:gd name="T11" fmla="*/ 144463 h 144"/>
                <a:gd name="T12" fmla="*/ 73658 w 118"/>
                <a:gd name="T13" fmla="*/ 94302 h 144"/>
                <a:gd name="T14" fmla="*/ 119063 w 118"/>
                <a:gd name="T15" fmla="*/ 54174 h 144"/>
                <a:gd name="T16" fmla="*/ 54486 w 11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8" h="144">
                  <a:moveTo>
                    <a:pt x="54" y="0"/>
                  </a:moveTo>
                  <a:lnTo>
                    <a:pt x="21" y="1"/>
                  </a:lnTo>
                  <a:lnTo>
                    <a:pt x="31" y="57"/>
                  </a:lnTo>
                  <a:lnTo>
                    <a:pt x="0" y="73"/>
                  </a:lnTo>
                  <a:lnTo>
                    <a:pt x="13" y="117"/>
                  </a:lnTo>
                  <a:lnTo>
                    <a:pt x="39" y="144"/>
                  </a:lnTo>
                  <a:lnTo>
                    <a:pt x="73" y="94"/>
                  </a:lnTo>
                  <a:lnTo>
                    <a:pt x="118" y="54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auto">
            <a:xfrm>
              <a:off x="3231952" y="1872456"/>
              <a:ext cx="234950" cy="123825"/>
            </a:xfrm>
            <a:custGeom>
              <a:avLst/>
              <a:gdLst>
                <a:gd name="T0" fmla="*/ 0 w 236"/>
                <a:gd name="T1" fmla="*/ 39944 h 124"/>
                <a:gd name="T2" fmla="*/ 32853 w 236"/>
                <a:gd name="T3" fmla="*/ 72897 h 124"/>
                <a:gd name="T4" fmla="*/ 64711 w 236"/>
                <a:gd name="T5" fmla="*/ 71898 h 124"/>
                <a:gd name="T6" fmla="*/ 125439 w 236"/>
                <a:gd name="T7" fmla="*/ 123825 h 124"/>
                <a:gd name="T8" fmla="*/ 187164 w 236"/>
                <a:gd name="T9" fmla="*/ 93867 h 124"/>
                <a:gd name="T10" fmla="*/ 234950 w 236"/>
                <a:gd name="T11" fmla="*/ 36948 h 124"/>
                <a:gd name="T12" fmla="*/ 229972 w 236"/>
                <a:gd name="T13" fmla="*/ 0 h 124"/>
                <a:gd name="T14" fmla="*/ 136390 w 236"/>
                <a:gd name="T15" fmla="*/ 45935 h 124"/>
                <a:gd name="T16" fmla="*/ 77653 w 236"/>
                <a:gd name="T17" fmla="*/ 38945 h 124"/>
                <a:gd name="T18" fmla="*/ 34844 w 236"/>
                <a:gd name="T19" fmla="*/ 999 h 124"/>
                <a:gd name="T20" fmla="*/ 0 w 236"/>
                <a:gd name="T21" fmla="*/ 39944 h 1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6" h="124">
                  <a:moveTo>
                    <a:pt x="0" y="40"/>
                  </a:moveTo>
                  <a:lnTo>
                    <a:pt x="33" y="73"/>
                  </a:lnTo>
                  <a:lnTo>
                    <a:pt x="65" y="72"/>
                  </a:lnTo>
                  <a:lnTo>
                    <a:pt x="126" y="124"/>
                  </a:lnTo>
                  <a:lnTo>
                    <a:pt x="188" y="94"/>
                  </a:lnTo>
                  <a:lnTo>
                    <a:pt x="236" y="37"/>
                  </a:lnTo>
                  <a:lnTo>
                    <a:pt x="231" y="0"/>
                  </a:lnTo>
                  <a:lnTo>
                    <a:pt x="137" y="46"/>
                  </a:lnTo>
                  <a:lnTo>
                    <a:pt x="78" y="39"/>
                  </a:lnTo>
                  <a:lnTo>
                    <a:pt x="35" y="1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3011290" y="1740694"/>
              <a:ext cx="490538" cy="177800"/>
            </a:xfrm>
            <a:custGeom>
              <a:avLst/>
              <a:gdLst>
                <a:gd name="T0" fmla="*/ 41129 w 489"/>
                <a:gd name="T1" fmla="*/ 167811 h 178"/>
                <a:gd name="T2" fmla="*/ 26082 w 489"/>
                <a:gd name="T3" fmla="*/ 117867 h 178"/>
                <a:gd name="T4" fmla="*/ 0 w 489"/>
                <a:gd name="T5" fmla="*/ 105881 h 178"/>
                <a:gd name="T6" fmla="*/ 54170 w 489"/>
                <a:gd name="T7" fmla="*/ 50943 h 178"/>
                <a:gd name="T8" fmla="*/ 47148 w 489"/>
                <a:gd name="T9" fmla="*/ 20976 h 178"/>
                <a:gd name="T10" fmla="*/ 66208 w 489"/>
                <a:gd name="T11" fmla="*/ 0 h 178"/>
                <a:gd name="T12" fmla="*/ 125393 w 489"/>
                <a:gd name="T13" fmla="*/ 2997 h 178"/>
                <a:gd name="T14" fmla="*/ 176554 w 489"/>
                <a:gd name="T15" fmla="*/ 51942 h 178"/>
                <a:gd name="T16" fmla="*/ 198623 w 489"/>
                <a:gd name="T17" fmla="*/ 30965 h 178"/>
                <a:gd name="T18" fmla="*/ 257808 w 489"/>
                <a:gd name="T19" fmla="*/ 48945 h 178"/>
                <a:gd name="T20" fmla="*/ 302950 w 489"/>
                <a:gd name="T21" fmla="*/ 15982 h 178"/>
                <a:gd name="T22" fmla="*/ 325019 w 489"/>
                <a:gd name="T23" fmla="*/ 26970 h 178"/>
                <a:gd name="T24" fmla="*/ 308969 w 489"/>
                <a:gd name="T25" fmla="*/ 71919 h 178"/>
                <a:gd name="T26" fmla="*/ 354110 w 489"/>
                <a:gd name="T27" fmla="*/ 84904 h 178"/>
                <a:gd name="T28" fmla="*/ 400255 w 489"/>
                <a:gd name="T29" fmla="*/ 50943 h 178"/>
                <a:gd name="T30" fmla="*/ 427340 w 489"/>
                <a:gd name="T31" fmla="*/ 56936 h 178"/>
                <a:gd name="T32" fmla="*/ 481510 w 489"/>
                <a:gd name="T33" fmla="*/ 24972 h 178"/>
                <a:gd name="T34" fmla="*/ 490538 w 489"/>
                <a:gd name="T35" fmla="*/ 77912 h 178"/>
                <a:gd name="T36" fmla="*/ 451415 w 489"/>
                <a:gd name="T37" fmla="*/ 132851 h 178"/>
                <a:gd name="T38" fmla="*/ 360129 w 489"/>
                <a:gd name="T39" fmla="*/ 177800 h 178"/>
                <a:gd name="T40" fmla="*/ 297934 w 489"/>
                <a:gd name="T41" fmla="*/ 168810 h 178"/>
                <a:gd name="T42" fmla="*/ 255802 w 489"/>
                <a:gd name="T43" fmla="*/ 129854 h 178"/>
                <a:gd name="T44" fmla="*/ 219689 w 489"/>
                <a:gd name="T45" fmla="*/ 170808 h 178"/>
                <a:gd name="T46" fmla="*/ 203638 w 489"/>
                <a:gd name="T47" fmla="*/ 123861 h 178"/>
                <a:gd name="T48" fmla="*/ 177557 w 489"/>
                <a:gd name="T49" fmla="*/ 125858 h 178"/>
                <a:gd name="T50" fmla="*/ 141443 w 489"/>
                <a:gd name="T51" fmla="*/ 90898 h 178"/>
                <a:gd name="T52" fmla="*/ 63198 w 489"/>
                <a:gd name="T53" fmla="*/ 164815 h 178"/>
                <a:gd name="T54" fmla="*/ 41129 w 489"/>
                <a:gd name="T55" fmla="*/ 167811 h 1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89" h="178">
                  <a:moveTo>
                    <a:pt x="41" y="168"/>
                  </a:moveTo>
                  <a:lnTo>
                    <a:pt x="26" y="118"/>
                  </a:lnTo>
                  <a:lnTo>
                    <a:pt x="0" y="106"/>
                  </a:lnTo>
                  <a:lnTo>
                    <a:pt x="54" y="51"/>
                  </a:lnTo>
                  <a:lnTo>
                    <a:pt x="47" y="21"/>
                  </a:lnTo>
                  <a:lnTo>
                    <a:pt x="66" y="0"/>
                  </a:lnTo>
                  <a:lnTo>
                    <a:pt x="125" y="3"/>
                  </a:lnTo>
                  <a:lnTo>
                    <a:pt x="176" y="52"/>
                  </a:lnTo>
                  <a:lnTo>
                    <a:pt x="198" y="31"/>
                  </a:lnTo>
                  <a:lnTo>
                    <a:pt x="257" y="49"/>
                  </a:lnTo>
                  <a:lnTo>
                    <a:pt x="302" y="16"/>
                  </a:lnTo>
                  <a:lnTo>
                    <a:pt x="324" y="27"/>
                  </a:lnTo>
                  <a:lnTo>
                    <a:pt x="308" y="72"/>
                  </a:lnTo>
                  <a:lnTo>
                    <a:pt x="353" y="85"/>
                  </a:lnTo>
                  <a:lnTo>
                    <a:pt x="399" y="51"/>
                  </a:lnTo>
                  <a:lnTo>
                    <a:pt x="426" y="57"/>
                  </a:lnTo>
                  <a:lnTo>
                    <a:pt x="480" y="25"/>
                  </a:lnTo>
                  <a:lnTo>
                    <a:pt x="489" y="78"/>
                  </a:lnTo>
                  <a:lnTo>
                    <a:pt x="450" y="133"/>
                  </a:lnTo>
                  <a:lnTo>
                    <a:pt x="359" y="178"/>
                  </a:lnTo>
                  <a:lnTo>
                    <a:pt x="297" y="169"/>
                  </a:lnTo>
                  <a:lnTo>
                    <a:pt x="255" y="130"/>
                  </a:lnTo>
                  <a:lnTo>
                    <a:pt x="219" y="171"/>
                  </a:lnTo>
                  <a:lnTo>
                    <a:pt x="203" y="124"/>
                  </a:lnTo>
                  <a:lnTo>
                    <a:pt x="177" y="126"/>
                  </a:lnTo>
                  <a:lnTo>
                    <a:pt x="141" y="91"/>
                  </a:lnTo>
                  <a:lnTo>
                    <a:pt x="63" y="165"/>
                  </a:lnTo>
                  <a:lnTo>
                    <a:pt x="41" y="168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28"/>
            <p:cNvSpPr>
              <a:spLocks/>
            </p:cNvSpPr>
            <p:nvPr/>
          </p:nvSpPr>
          <p:spPr bwMode="auto">
            <a:xfrm>
              <a:off x="3209727" y="1650206"/>
              <a:ext cx="282575" cy="176213"/>
            </a:xfrm>
            <a:custGeom>
              <a:avLst/>
              <a:gdLst>
                <a:gd name="T0" fmla="*/ 0 w 282"/>
                <a:gd name="T1" fmla="*/ 121839 h 175"/>
                <a:gd name="T2" fmla="*/ 60122 w 282"/>
                <a:gd name="T3" fmla="*/ 138957 h 175"/>
                <a:gd name="T4" fmla="*/ 102208 w 282"/>
                <a:gd name="T5" fmla="*/ 106735 h 175"/>
                <a:gd name="T6" fmla="*/ 126257 w 282"/>
                <a:gd name="T7" fmla="*/ 117811 h 175"/>
                <a:gd name="T8" fmla="*/ 110224 w 282"/>
                <a:gd name="T9" fmla="*/ 164130 h 175"/>
                <a:gd name="T10" fmla="*/ 158322 w 282"/>
                <a:gd name="T11" fmla="*/ 176213 h 175"/>
                <a:gd name="T12" fmla="*/ 200408 w 282"/>
                <a:gd name="T13" fmla="*/ 141977 h 175"/>
                <a:gd name="T14" fmla="*/ 228465 w 282"/>
                <a:gd name="T15" fmla="*/ 148019 h 175"/>
                <a:gd name="T16" fmla="*/ 282575 w 282"/>
                <a:gd name="T17" fmla="*/ 114790 h 175"/>
                <a:gd name="T18" fmla="*/ 275561 w 282"/>
                <a:gd name="T19" fmla="*/ 39270 h 175"/>
                <a:gd name="T20" fmla="*/ 182371 w 282"/>
                <a:gd name="T21" fmla="*/ 37256 h 175"/>
                <a:gd name="T22" fmla="*/ 107218 w 282"/>
                <a:gd name="T23" fmla="*/ 61423 h 175"/>
                <a:gd name="T24" fmla="*/ 110224 w 282"/>
                <a:gd name="T25" fmla="*/ 0 h 175"/>
                <a:gd name="T26" fmla="*/ 47096 w 282"/>
                <a:gd name="T27" fmla="*/ 45312 h 175"/>
                <a:gd name="T28" fmla="*/ 8016 w 282"/>
                <a:gd name="T29" fmla="*/ 25173 h 175"/>
                <a:gd name="T30" fmla="*/ 2004 w 282"/>
                <a:gd name="T31" fmla="*/ 73506 h 175"/>
                <a:gd name="T32" fmla="*/ 0 w 282"/>
                <a:gd name="T33" fmla="*/ 121839 h 1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2" h="175">
                  <a:moveTo>
                    <a:pt x="0" y="121"/>
                  </a:moveTo>
                  <a:lnTo>
                    <a:pt x="60" y="138"/>
                  </a:lnTo>
                  <a:lnTo>
                    <a:pt x="102" y="106"/>
                  </a:lnTo>
                  <a:lnTo>
                    <a:pt x="126" y="117"/>
                  </a:lnTo>
                  <a:lnTo>
                    <a:pt x="110" y="163"/>
                  </a:lnTo>
                  <a:lnTo>
                    <a:pt x="158" y="175"/>
                  </a:lnTo>
                  <a:lnTo>
                    <a:pt x="200" y="141"/>
                  </a:lnTo>
                  <a:lnTo>
                    <a:pt x="228" y="147"/>
                  </a:lnTo>
                  <a:lnTo>
                    <a:pt x="282" y="114"/>
                  </a:lnTo>
                  <a:lnTo>
                    <a:pt x="275" y="39"/>
                  </a:lnTo>
                  <a:lnTo>
                    <a:pt x="182" y="37"/>
                  </a:lnTo>
                  <a:lnTo>
                    <a:pt x="107" y="61"/>
                  </a:lnTo>
                  <a:lnTo>
                    <a:pt x="110" y="0"/>
                  </a:lnTo>
                  <a:lnTo>
                    <a:pt x="47" y="45"/>
                  </a:lnTo>
                  <a:lnTo>
                    <a:pt x="8" y="25"/>
                  </a:lnTo>
                  <a:lnTo>
                    <a:pt x="2" y="73"/>
                  </a:lnTo>
                  <a:lnTo>
                    <a:pt x="0" y="121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auto">
            <a:xfrm>
              <a:off x="3216077" y="1562894"/>
              <a:ext cx="269875" cy="147638"/>
            </a:xfrm>
            <a:custGeom>
              <a:avLst/>
              <a:gdLst>
                <a:gd name="T0" fmla="*/ 0 w 269"/>
                <a:gd name="T1" fmla="*/ 112486 h 147"/>
                <a:gd name="T2" fmla="*/ 41133 w 269"/>
                <a:gd name="T3" fmla="*/ 132573 h 147"/>
                <a:gd name="T4" fmla="*/ 104338 w 269"/>
                <a:gd name="T5" fmla="*/ 88382 h 147"/>
                <a:gd name="T6" fmla="*/ 101329 w 269"/>
                <a:gd name="T7" fmla="*/ 147638 h 147"/>
                <a:gd name="T8" fmla="*/ 174566 w 269"/>
                <a:gd name="T9" fmla="*/ 124538 h 147"/>
                <a:gd name="T10" fmla="*/ 269875 w 269"/>
                <a:gd name="T11" fmla="*/ 126547 h 147"/>
                <a:gd name="T12" fmla="*/ 267868 w 269"/>
                <a:gd name="T13" fmla="*/ 93404 h 147"/>
                <a:gd name="T14" fmla="*/ 242787 w 269"/>
                <a:gd name="T15" fmla="*/ 25109 h 147"/>
                <a:gd name="T16" fmla="*/ 206670 w 269"/>
                <a:gd name="T17" fmla="*/ 0 h 147"/>
                <a:gd name="T18" fmla="*/ 152494 w 269"/>
                <a:gd name="T19" fmla="*/ 19082 h 147"/>
                <a:gd name="T20" fmla="*/ 105342 w 269"/>
                <a:gd name="T21" fmla="*/ 0 h 147"/>
                <a:gd name="T22" fmla="*/ 71231 w 269"/>
                <a:gd name="T23" fmla="*/ 15065 h 147"/>
                <a:gd name="T24" fmla="*/ 0 w 269"/>
                <a:gd name="T25" fmla="*/ 112486 h 1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9" h="147">
                  <a:moveTo>
                    <a:pt x="0" y="112"/>
                  </a:moveTo>
                  <a:lnTo>
                    <a:pt x="41" y="132"/>
                  </a:lnTo>
                  <a:lnTo>
                    <a:pt x="104" y="88"/>
                  </a:lnTo>
                  <a:lnTo>
                    <a:pt x="101" y="147"/>
                  </a:lnTo>
                  <a:lnTo>
                    <a:pt x="174" y="124"/>
                  </a:lnTo>
                  <a:lnTo>
                    <a:pt x="269" y="126"/>
                  </a:lnTo>
                  <a:lnTo>
                    <a:pt x="267" y="93"/>
                  </a:lnTo>
                  <a:lnTo>
                    <a:pt x="242" y="25"/>
                  </a:lnTo>
                  <a:lnTo>
                    <a:pt x="206" y="0"/>
                  </a:lnTo>
                  <a:lnTo>
                    <a:pt x="152" y="19"/>
                  </a:lnTo>
                  <a:lnTo>
                    <a:pt x="105" y="0"/>
                  </a:lnTo>
                  <a:lnTo>
                    <a:pt x="71" y="15"/>
                  </a:lnTo>
                  <a:lnTo>
                    <a:pt x="0" y="112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0"/>
            <p:cNvSpPr>
              <a:spLocks/>
            </p:cNvSpPr>
            <p:nvPr/>
          </p:nvSpPr>
          <p:spPr bwMode="auto">
            <a:xfrm>
              <a:off x="2460427" y="1246981"/>
              <a:ext cx="511175" cy="706438"/>
            </a:xfrm>
            <a:custGeom>
              <a:avLst/>
              <a:gdLst>
                <a:gd name="T0" fmla="*/ 183422 w 510"/>
                <a:gd name="T1" fmla="*/ 0 h 705"/>
                <a:gd name="T2" fmla="*/ 179412 w 510"/>
                <a:gd name="T3" fmla="*/ 67137 h 705"/>
                <a:gd name="T4" fmla="*/ 134309 w 510"/>
                <a:gd name="T5" fmla="*/ 113230 h 705"/>
                <a:gd name="T6" fmla="*/ 134309 w 510"/>
                <a:gd name="T7" fmla="*/ 158322 h 705"/>
                <a:gd name="T8" fmla="*/ 89205 w 510"/>
                <a:gd name="T9" fmla="*/ 203414 h 705"/>
                <a:gd name="T10" fmla="*/ 43099 w 510"/>
                <a:gd name="T11" fmla="*/ 249508 h 705"/>
                <a:gd name="T12" fmla="*/ 0 w 510"/>
                <a:gd name="T13" fmla="*/ 313638 h 705"/>
                <a:gd name="T14" fmla="*/ 34078 w 510"/>
                <a:gd name="T15" fmla="*/ 315643 h 705"/>
                <a:gd name="T16" fmla="*/ 94217 w 510"/>
                <a:gd name="T17" fmla="*/ 373761 h 705"/>
                <a:gd name="T18" fmla="*/ 93214 w 510"/>
                <a:gd name="T19" fmla="*/ 430877 h 705"/>
                <a:gd name="T20" fmla="*/ 60138 w 510"/>
                <a:gd name="T21" fmla="*/ 477973 h 705"/>
                <a:gd name="T22" fmla="*/ 108249 w 510"/>
                <a:gd name="T23" fmla="*/ 542103 h 705"/>
                <a:gd name="T24" fmla="*/ 147339 w 510"/>
                <a:gd name="T25" fmla="*/ 526071 h 705"/>
                <a:gd name="T26" fmla="*/ 148341 w 510"/>
                <a:gd name="T27" fmla="*/ 553126 h 705"/>
                <a:gd name="T28" fmla="*/ 117270 w 510"/>
                <a:gd name="T29" fmla="*/ 610242 h 705"/>
                <a:gd name="T30" fmla="*/ 145334 w 510"/>
                <a:gd name="T31" fmla="*/ 643309 h 705"/>
                <a:gd name="T32" fmla="*/ 183422 w 510"/>
                <a:gd name="T33" fmla="*/ 706438 h 705"/>
                <a:gd name="T34" fmla="*/ 216498 w 510"/>
                <a:gd name="T35" fmla="*/ 703432 h 705"/>
                <a:gd name="T36" fmla="*/ 195449 w 510"/>
                <a:gd name="T37" fmla="*/ 652328 h 705"/>
                <a:gd name="T38" fmla="*/ 195449 w 510"/>
                <a:gd name="T39" fmla="*/ 599220 h 705"/>
                <a:gd name="T40" fmla="*/ 226521 w 510"/>
                <a:gd name="T41" fmla="*/ 518055 h 705"/>
                <a:gd name="T42" fmla="*/ 345795 w 510"/>
                <a:gd name="T43" fmla="*/ 432881 h 705"/>
                <a:gd name="T44" fmla="*/ 387892 w 510"/>
                <a:gd name="T45" fmla="*/ 448914 h 705"/>
                <a:gd name="T46" fmla="*/ 426981 w 510"/>
                <a:gd name="T47" fmla="*/ 436889 h 705"/>
                <a:gd name="T48" fmla="*/ 406935 w 510"/>
                <a:gd name="T49" fmla="*/ 364742 h 705"/>
                <a:gd name="T50" fmla="*/ 436002 w 510"/>
                <a:gd name="T51" fmla="*/ 343700 h 705"/>
                <a:gd name="T52" fmla="*/ 426981 w 510"/>
                <a:gd name="T53" fmla="*/ 235479 h 705"/>
                <a:gd name="T54" fmla="*/ 506163 w 510"/>
                <a:gd name="T55" fmla="*/ 183373 h 705"/>
                <a:gd name="T56" fmla="*/ 511175 w 510"/>
                <a:gd name="T57" fmla="*/ 138281 h 705"/>
                <a:gd name="T58" fmla="*/ 464067 w 510"/>
                <a:gd name="T59" fmla="*/ 142290 h 705"/>
                <a:gd name="T60" fmla="*/ 417961 w 510"/>
                <a:gd name="T61" fmla="*/ 105214 h 705"/>
                <a:gd name="T62" fmla="*/ 340783 w 510"/>
                <a:gd name="T63" fmla="*/ 127259 h 705"/>
                <a:gd name="T64" fmla="*/ 297684 w 510"/>
                <a:gd name="T65" fmla="*/ 168343 h 705"/>
                <a:gd name="T66" fmla="*/ 312719 w 510"/>
                <a:gd name="T67" fmla="*/ 85173 h 705"/>
                <a:gd name="T68" fmla="*/ 288664 w 510"/>
                <a:gd name="T69" fmla="*/ 37075 h 705"/>
                <a:gd name="T70" fmla="*/ 255588 w 510"/>
                <a:gd name="T71" fmla="*/ 51104 h 705"/>
                <a:gd name="T72" fmla="*/ 222511 w 510"/>
                <a:gd name="T73" fmla="*/ 16033 h 705"/>
                <a:gd name="T74" fmla="*/ 183422 w 510"/>
                <a:gd name="T75" fmla="*/ 0 h 7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10" h="705">
                  <a:moveTo>
                    <a:pt x="183" y="0"/>
                  </a:moveTo>
                  <a:lnTo>
                    <a:pt x="179" y="67"/>
                  </a:lnTo>
                  <a:lnTo>
                    <a:pt x="134" y="113"/>
                  </a:lnTo>
                  <a:lnTo>
                    <a:pt x="134" y="158"/>
                  </a:lnTo>
                  <a:lnTo>
                    <a:pt x="89" y="203"/>
                  </a:lnTo>
                  <a:lnTo>
                    <a:pt x="43" y="249"/>
                  </a:lnTo>
                  <a:lnTo>
                    <a:pt x="0" y="313"/>
                  </a:lnTo>
                  <a:lnTo>
                    <a:pt x="34" y="315"/>
                  </a:lnTo>
                  <a:lnTo>
                    <a:pt x="94" y="373"/>
                  </a:lnTo>
                  <a:lnTo>
                    <a:pt x="93" y="430"/>
                  </a:lnTo>
                  <a:lnTo>
                    <a:pt x="60" y="477"/>
                  </a:lnTo>
                  <a:lnTo>
                    <a:pt x="108" y="541"/>
                  </a:lnTo>
                  <a:lnTo>
                    <a:pt x="147" y="525"/>
                  </a:lnTo>
                  <a:lnTo>
                    <a:pt x="148" y="552"/>
                  </a:lnTo>
                  <a:lnTo>
                    <a:pt x="117" y="609"/>
                  </a:lnTo>
                  <a:lnTo>
                    <a:pt x="145" y="642"/>
                  </a:lnTo>
                  <a:lnTo>
                    <a:pt x="183" y="705"/>
                  </a:lnTo>
                  <a:lnTo>
                    <a:pt x="216" y="702"/>
                  </a:lnTo>
                  <a:lnTo>
                    <a:pt x="195" y="651"/>
                  </a:lnTo>
                  <a:lnTo>
                    <a:pt x="195" y="598"/>
                  </a:lnTo>
                  <a:lnTo>
                    <a:pt x="226" y="517"/>
                  </a:lnTo>
                  <a:lnTo>
                    <a:pt x="345" y="432"/>
                  </a:lnTo>
                  <a:lnTo>
                    <a:pt x="387" y="448"/>
                  </a:lnTo>
                  <a:lnTo>
                    <a:pt x="426" y="436"/>
                  </a:lnTo>
                  <a:lnTo>
                    <a:pt x="406" y="364"/>
                  </a:lnTo>
                  <a:lnTo>
                    <a:pt x="435" y="343"/>
                  </a:lnTo>
                  <a:lnTo>
                    <a:pt x="426" y="235"/>
                  </a:lnTo>
                  <a:lnTo>
                    <a:pt x="505" y="183"/>
                  </a:lnTo>
                  <a:lnTo>
                    <a:pt x="510" y="138"/>
                  </a:lnTo>
                  <a:lnTo>
                    <a:pt x="463" y="142"/>
                  </a:lnTo>
                  <a:lnTo>
                    <a:pt x="417" y="105"/>
                  </a:lnTo>
                  <a:lnTo>
                    <a:pt x="340" y="127"/>
                  </a:lnTo>
                  <a:lnTo>
                    <a:pt x="297" y="168"/>
                  </a:lnTo>
                  <a:lnTo>
                    <a:pt x="312" y="85"/>
                  </a:lnTo>
                  <a:lnTo>
                    <a:pt x="288" y="37"/>
                  </a:lnTo>
                  <a:lnTo>
                    <a:pt x="255" y="51"/>
                  </a:lnTo>
                  <a:lnTo>
                    <a:pt x="222" y="16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1"/>
            <p:cNvSpPr>
              <a:spLocks/>
            </p:cNvSpPr>
            <p:nvPr/>
          </p:nvSpPr>
          <p:spPr bwMode="auto">
            <a:xfrm>
              <a:off x="2654102" y="1385094"/>
              <a:ext cx="425450" cy="631825"/>
            </a:xfrm>
            <a:custGeom>
              <a:avLst/>
              <a:gdLst>
                <a:gd name="T0" fmla="*/ 372394 w 425"/>
                <a:gd name="T1" fmla="*/ 21061 h 630"/>
                <a:gd name="T2" fmla="*/ 317336 w 425"/>
                <a:gd name="T3" fmla="*/ 0 h 630"/>
                <a:gd name="T4" fmla="*/ 314332 w 425"/>
                <a:gd name="T5" fmla="*/ 43125 h 630"/>
                <a:gd name="T6" fmla="*/ 233247 w 425"/>
                <a:gd name="T7" fmla="*/ 96278 h 630"/>
                <a:gd name="T8" fmla="*/ 242256 w 425"/>
                <a:gd name="T9" fmla="*/ 204591 h 630"/>
                <a:gd name="T10" fmla="*/ 213226 w 425"/>
                <a:gd name="T11" fmla="*/ 225652 h 630"/>
                <a:gd name="T12" fmla="*/ 231245 w 425"/>
                <a:gd name="T13" fmla="*/ 297860 h 630"/>
                <a:gd name="T14" fmla="*/ 197209 w 425"/>
                <a:gd name="T15" fmla="*/ 312904 h 630"/>
                <a:gd name="T16" fmla="*/ 152161 w 425"/>
                <a:gd name="T17" fmla="*/ 294852 h 630"/>
                <a:gd name="T18" fmla="*/ 33035 w 425"/>
                <a:gd name="T19" fmla="*/ 380098 h 630"/>
                <a:gd name="T20" fmla="*/ 0 w 425"/>
                <a:gd name="T21" fmla="*/ 463338 h 630"/>
                <a:gd name="T22" fmla="*/ 2002 w 425"/>
                <a:gd name="T23" fmla="*/ 517495 h 630"/>
                <a:gd name="T24" fmla="*/ 39041 w 425"/>
                <a:gd name="T25" fmla="*/ 601738 h 630"/>
                <a:gd name="T26" fmla="*/ 81086 w 425"/>
                <a:gd name="T27" fmla="*/ 631825 h 630"/>
                <a:gd name="T28" fmla="*/ 123130 w 425"/>
                <a:gd name="T29" fmla="*/ 596724 h 630"/>
                <a:gd name="T30" fmla="*/ 153162 w 425"/>
                <a:gd name="T31" fmla="*/ 601738 h 630"/>
                <a:gd name="T32" fmla="*/ 189200 w 425"/>
                <a:gd name="T33" fmla="*/ 545576 h 630"/>
                <a:gd name="T34" fmla="*/ 168178 w 425"/>
                <a:gd name="T35" fmla="*/ 521506 h 630"/>
                <a:gd name="T36" fmla="*/ 200212 w 425"/>
                <a:gd name="T37" fmla="*/ 496434 h 630"/>
                <a:gd name="T38" fmla="*/ 261276 w 425"/>
                <a:gd name="T39" fmla="*/ 523512 h 630"/>
                <a:gd name="T40" fmla="*/ 293310 w 425"/>
                <a:gd name="T41" fmla="*/ 499443 h 630"/>
                <a:gd name="T42" fmla="*/ 315334 w 425"/>
                <a:gd name="T43" fmla="*/ 508469 h 630"/>
                <a:gd name="T44" fmla="*/ 357378 w 425"/>
                <a:gd name="T45" fmla="*/ 460330 h 630"/>
                <a:gd name="T46" fmla="*/ 411435 w 425"/>
                <a:gd name="T47" fmla="*/ 406173 h 630"/>
                <a:gd name="T48" fmla="*/ 404428 w 425"/>
                <a:gd name="T49" fmla="*/ 377089 h 630"/>
                <a:gd name="T50" fmla="*/ 422447 w 425"/>
                <a:gd name="T51" fmla="*/ 353020 h 630"/>
                <a:gd name="T52" fmla="*/ 425450 w 425"/>
                <a:gd name="T53" fmla="*/ 318921 h 630"/>
                <a:gd name="T54" fmla="*/ 390413 w 425"/>
                <a:gd name="T55" fmla="*/ 291843 h 630"/>
                <a:gd name="T56" fmla="*/ 390413 w 425"/>
                <a:gd name="T57" fmla="*/ 133385 h 630"/>
                <a:gd name="T58" fmla="*/ 359380 w 425"/>
                <a:gd name="T59" fmla="*/ 66191 h 630"/>
                <a:gd name="T60" fmla="*/ 372394 w 425"/>
                <a:gd name="T61" fmla="*/ 21061 h 63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25" h="630">
                  <a:moveTo>
                    <a:pt x="372" y="21"/>
                  </a:moveTo>
                  <a:lnTo>
                    <a:pt x="317" y="0"/>
                  </a:lnTo>
                  <a:lnTo>
                    <a:pt x="314" y="43"/>
                  </a:lnTo>
                  <a:lnTo>
                    <a:pt x="233" y="96"/>
                  </a:lnTo>
                  <a:lnTo>
                    <a:pt x="242" y="204"/>
                  </a:lnTo>
                  <a:lnTo>
                    <a:pt x="213" y="225"/>
                  </a:lnTo>
                  <a:lnTo>
                    <a:pt x="231" y="297"/>
                  </a:lnTo>
                  <a:lnTo>
                    <a:pt x="197" y="312"/>
                  </a:lnTo>
                  <a:lnTo>
                    <a:pt x="152" y="294"/>
                  </a:lnTo>
                  <a:lnTo>
                    <a:pt x="33" y="379"/>
                  </a:lnTo>
                  <a:lnTo>
                    <a:pt x="0" y="462"/>
                  </a:lnTo>
                  <a:lnTo>
                    <a:pt x="2" y="516"/>
                  </a:lnTo>
                  <a:lnTo>
                    <a:pt x="39" y="600"/>
                  </a:lnTo>
                  <a:lnTo>
                    <a:pt x="81" y="630"/>
                  </a:lnTo>
                  <a:lnTo>
                    <a:pt x="123" y="595"/>
                  </a:lnTo>
                  <a:lnTo>
                    <a:pt x="153" y="600"/>
                  </a:lnTo>
                  <a:lnTo>
                    <a:pt x="189" y="544"/>
                  </a:lnTo>
                  <a:lnTo>
                    <a:pt x="168" y="520"/>
                  </a:lnTo>
                  <a:lnTo>
                    <a:pt x="200" y="495"/>
                  </a:lnTo>
                  <a:lnTo>
                    <a:pt x="261" y="522"/>
                  </a:lnTo>
                  <a:lnTo>
                    <a:pt x="293" y="498"/>
                  </a:lnTo>
                  <a:lnTo>
                    <a:pt x="315" y="507"/>
                  </a:lnTo>
                  <a:lnTo>
                    <a:pt x="357" y="459"/>
                  </a:lnTo>
                  <a:lnTo>
                    <a:pt x="411" y="405"/>
                  </a:lnTo>
                  <a:lnTo>
                    <a:pt x="404" y="376"/>
                  </a:lnTo>
                  <a:lnTo>
                    <a:pt x="422" y="352"/>
                  </a:lnTo>
                  <a:lnTo>
                    <a:pt x="425" y="318"/>
                  </a:lnTo>
                  <a:lnTo>
                    <a:pt x="390" y="291"/>
                  </a:lnTo>
                  <a:lnTo>
                    <a:pt x="390" y="133"/>
                  </a:lnTo>
                  <a:lnTo>
                    <a:pt x="359" y="66"/>
                  </a:lnTo>
                  <a:lnTo>
                    <a:pt x="372" y="21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3011290" y="1383506"/>
              <a:ext cx="311150" cy="409575"/>
            </a:xfrm>
            <a:custGeom>
              <a:avLst/>
              <a:gdLst>
                <a:gd name="T0" fmla="*/ 14097 w 309"/>
                <a:gd name="T1" fmla="*/ 23089 h 408"/>
                <a:gd name="T2" fmla="*/ 63438 w 309"/>
                <a:gd name="T3" fmla="*/ 0 h 408"/>
                <a:gd name="T4" fmla="*/ 96668 w 309"/>
                <a:gd name="T5" fmla="*/ 6023 h 408"/>
                <a:gd name="T6" fmla="*/ 168162 w 309"/>
                <a:gd name="T7" fmla="*/ 45174 h 408"/>
                <a:gd name="T8" fmla="*/ 211461 w 309"/>
                <a:gd name="T9" fmla="*/ 83320 h 408"/>
                <a:gd name="T10" fmla="*/ 262816 w 309"/>
                <a:gd name="T11" fmla="*/ 135521 h 408"/>
                <a:gd name="T12" fmla="*/ 311150 w 309"/>
                <a:gd name="T13" fmla="*/ 180695 h 408"/>
                <a:gd name="T14" fmla="*/ 274900 w 309"/>
                <a:gd name="T15" fmla="*/ 192741 h 408"/>
                <a:gd name="T16" fmla="*/ 205419 w 309"/>
                <a:gd name="T17" fmla="*/ 291119 h 408"/>
                <a:gd name="T18" fmla="*/ 199378 w 309"/>
                <a:gd name="T19" fmla="*/ 342316 h 408"/>
                <a:gd name="T20" fmla="*/ 198371 w 309"/>
                <a:gd name="T21" fmla="*/ 388494 h 408"/>
                <a:gd name="T22" fmla="*/ 178232 w 309"/>
                <a:gd name="T23" fmla="*/ 409575 h 408"/>
                <a:gd name="T24" fmla="*/ 122849 w 309"/>
                <a:gd name="T25" fmla="*/ 358378 h 408"/>
                <a:gd name="T26" fmla="*/ 65452 w 309"/>
                <a:gd name="T27" fmla="*/ 357374 h 408"/>
                <a:gd name="T28" fmla="*/ 69480 w 309"/>
                <a:gd name="T29" fmla="*/ 319228 h 408"/>
                <a:gd name="T30" fmla="*/ 32223 w 309"/>
                <a:gd name="T31" fmla="*/ 294131 h 408"/>
                <a:gd name="T32" fmla="*/ 33230 w 309"/>
                <a:gd name="T33" fmla="*/ 134517 h 408"/>
                <a:gd name="T34" fmla="*/ 0 w 309"/>
                <a:gd name="T35" fmla="*/ 63243 h 408"/>
                <a:gd name="T36" fmla="*/ 14097 w 309"/>
                <a:gd name="T37" fmla="*/ 23089 h 40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09" h="408">
                  <a:moveTo>
                    <a:pt x="14" y="23"/>
                  </a:moveTo>
                  <a:lnTo>
                    <a:pt x="63" y="0"/>
                  </a:lnTo>
                  <a:lnTo>
                    <a:pt x="96" y="6"/>
                  </a:lnTo>
                  <a:lnTo>
                    <a:pt x="167" y="45"/>
                  </a:lnTo>
                  <a:lnTo>
                    <a:pt x="210" y="83"/>
                  </a:lnTo>
                  <a:lnTo>
                    <a:pt x="261" y="135"/>
                  </a:lnTo>
                  <a:lnTo>
                    <a:pt x="309" y="180"/>
                  </a:lnTo>
                  <a:lnTo>
                    <a:pt x="273" y="192"/>
                  </a:lnTo>
                  <a:lnTo>
                    <a:pt x="204" y="290"/>
                  </a:lnTo>
                  <a:lnTo>
                    <a:pt x="198" y="341"/>
                  </a:lnTo>
                  <a:lnTo>
                    <a:pt x="197" y="387"/>
                  </a:lnTo>
                  <a:lnTo>
                    <a:pt x="177" y="408"/>
                  </a:lnTo>
                  <a:lnTo>
                    <a:pt x="122" y="357"/>
                  </a:lnTo>
                  <a:lnTo>
                    <a:pt x="65" y="356"/>
                  </a:lnTo>
                  <a:lnTo>
                    <a:pt x="69" y="318"/>
                  </a:lnTo>
                  <a:lnTo>
                    <a:pt x="32" y="293"/>
                  </a:lnTo>
                  <a:lnTo>
                    <a:pt x="33" y="134"/>
                  </a:lnTo>
                  <a:lnTo>
                    <a:pt x="0" y="63"/>
                  </a:lnTo>
                  <a:lnTo>
                    <a:pt x="14" y="23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1671440" y="967581"/>
              <a:ext cx="971550" cy="935038"/>
            </a:xfrm>
            <a:custGeom>
              <a:avLst/>
              <a:gdLst>
                <a:gd name="T0" fmla="*/ 51300 w 928"/>
                <a:gd name="T1" fmla="*/ 70154 h 893"/>
                <a:gd name="T2" fmla="*/ 8375 w 928"/>
                <a:gd name="T3" fmla="*/ 108896 h 893"/>
                <a:gd name="T4" fmla="*/ 0 w 928"/>
                <a:gd name="T5" fmla="*/ 176956 h 893"/>
                <a:gd name="T6" fmla="*/ 13610 w 928"/>
                <a:gd name="T7" fmla="*/ 261769 h 893"/>
                <a:gd name="T8" fmla="*/ 68050 w 928"/>
                <a:gd name="T9" fmla="*/ 283757 h 893"/>
                <a:gd name="T10" fmla="*/ 81660 w 928"/>
                <a:gd name="T11" fmla="*/ 313075 h 893"/>
                <a:gd name="T12" fmla="*/ 135054 w 928"/>
                <a:gd name="T13" fmla="*/ 322499 h 893"/>
                <a:gd name="T14" fmla="*/ 201010 w 928"/>
                <a:gd name="T15" fmla="*/ 383229 h 893"/>
                <a:gd name="T16" fmla="*/ 116209 w 928"/>
                <a:gd name="T17" fmla="*/ 549714 h 893"/>
                <a:gd name="T18" fmla="*/ 68050 w 928"/>
                <a:gd name="T19" fmla="*/ 668034 h 893"/>
                <a:gd name="T20" fmla="*/ 29314 w 928"/>
                <a:gd name="T21" fmla="*/ 707823 h 893"/>
                <a:gd name="T22" fmla="*/ 57581 w 928"/>
                <a:gd name="T23" fmla="*/ 754941 h 893"/>
                <a:gd name="T24" fmla="*/ 101552 w 928"/>
                <a:gd name="T25" fmla="*/ 811483 h 893"/>
                <a:gd name="T26" fmla="*/ 90036 w 928"/>
                <a:gd name="T27" fmla="*/ 856507 h 893"/>
                <a:gd name="T28" fmla="*/ 131913 w 928"/>
                <a:gd name="T29" fmla="*/ 883731 h 893"/>
                <a:gd name="T30" fmla="*/ 159133 w 928"/>
                <a:gd name="T31" fmla="*/ 915144 h 893"/>
                <a:gd name="T32" fmla="*/ 197870 w 928"/>
                <a:gd name="T33" fmla="*/ 891061 h 893"/>
                <a:gd name="T34" fmla="*/ 658518 w 928"/>
                <a:gd name="T35" fmla="*/ 935038 h 893"/>
                <a:gd name="T36" fmla="*/ 747507 w 928"/>
                <a:gd name="T37" fmla="*/ 804154 h 893"/>
                <a:gd name="T38" fmla="*/ 732850 w 928"/>
                <a:gd name="T39" fmla="*/ 767506 h 893"/>
                <a:gd name="T40" fmla="*/ 739132 w 928"/>
                <a:gd name="T41" fmla="*/ 731905 h 893"/>
                <a:gd name="T42" fmla="*/ 796713 w 928"/>
                <a:gd name="T43" fmla="*/ 676410 h 893"/>
                <a:gd name="T44" fmla="*/ 817651 w 928"/>
                <a:gd name="T45" fmla="*/ 632433 h 893"/>
                <a:gd name="T46" fmla="*/ 788337 w 928"/>
                <a:gd name="T47" fmla="*/ 595786 h 893"/>
                <a:gd name="T48" fmla="*/ 832308 w 928"/>
                <a:gd name="T49" fmla="*/ 529820 h 893"/>
                <a:gd name="T50" fmla="*/ 926532 w 928"/>
                <a:gd name="T51" fmla="*/ 436630 h 893"/>
                <a:gd name="T52" fmla="*/ 923391 w 928"/>
                <a:gd name="T53" fmla="*/ 394747 h 893"/>
                <a:gd name="T54" fmla="*/ 970503 w 928"/>
                <a:gd name="T55" fmla="*/ 345535 h 893"/>
                <a:gd name="T56" fmla="*/ 971550 w 928"/>
                <a:gd name="T57" fmla="*/ 280616 h 893"/>
                <a:gd name="T58" fmla="*/ 886749 w 928"/>
                <a:gd name="T59" fmla="*/ 247110 h 893"/>
                <a:gd name="T60" fmla="*/ 817651 w 928"/>
                <a:gd name="T61" fmla="*/ 274334 h 893"/>
                <a:gd name="T62" fmla="*/ 743320 w 928"/>
                <a:gd name="T63" fmla="*/ 349723 h 893"/>
                <a:gd name="T64" fmla="*/ 685738 w 928"/>
                <a:gd name="T65" fmla="*/ 335064 h 893"/>
                <a:gd name="T66" fmla="*/ 640720 w 928"/>
                <a:gd name="T67" fmla="*/ 340299 h 893"/>
                <a:gd name="T68" fmla="*/ 616641 w 928"/>
                <a:gd name="T69" fmla="*/ 348676 h 893"/>
                <a:gd name="T70" fmla="*/ 562201 w 928"/>
                <a:gd name="T71" fmla="*/ 366476 h 893"/>
                <a:gd name="T72" fmla="*/ 625017 w 928"/>
                <a:gd name="T73" fmla="*/ 325640 h 893"/>
                <a:gd name="T74" fmla="*/ 626063 w 928"/>
                <a:gd name="T75" fmla="*/ 282710 h 893"/>
                <a:gd name="T76" fmla="*/ 615594 w 928"/>
                <a:gd name="T77" fmla="*/ 226168 h 893"/>
                <a:gd name="T78" fmla="*/ 679457 w 928"/>
                <a:gd name="T79" fmla="*/ 190568 h 893"/>
                <a:gd name="T80" fmla="*/ 709818 w 928"/>
                <a:gd name="T81" fmla="*/ 215697 h 893"/>
                <a:gd name="T82" fmla="*/ 764258 w 928"/>
                <a:gd name="T83" fmla="*/ 193709 h 893"/>
                <a:gd name="T84" fmla="*/ 792525 w 928"/>
                <a:gd name="T85" fmla="*/ 229309 h 893"/>
                <a:gd name="T86" fmla="*/ 791478 w 928"/>
                <a:gd name="T87" fmla="*/ 270145 h 893"/>
                <a:gd name="T88" fmla="*/ 745413 w 928"/>
                <a:gd name="T89" fmla="*/ 319358 h 893"/>
                <a:gd name="T90" fmla="*/ 701442 w 928"/>
                <a:gd name="T91" fmla="*/ 309934 h 893"/>
                <a:gd name="T92" fmla="*/ 650143 w 928"/>
                <a:gd name="T93" fmla="*/ 316217 h 893"/>
                <a:gd name="T94" fmla="*/ 604078 w 928"/>
                <a:gd name="T95" fmla="*/ 286899 h 893"/>
                <a:gd name="T96" fmla="*/ 522418 w 928"/>
                <a:gd name="T97" fmla="*/ 290040 h 893"/>
                <a:gd name="T98" fmla="*/ 453320 w 928"/>
                <a:gd name="T99" fmla="*/ 187426 h 893"/>
                <a:gd name="T100" fmla="*/ 411443 w 928"/>
                <a:gd name="T101" fmla="*/ 94237 h 893"/>
                <a:gd name="T102" fmla="*/ 333970 w 928"/>
                <a:gd name="T103" fmla="*/ 51307 h 893"/>
                <a:gd name="T104" fmla="*/ 305703 w 928"/>
                <a:gd name="T105" fmla="*/ 0 h 893"/>
                <a:gd name="T106" fmla="*/ 233465 w 928"/>
                <a:gd name="T107" fmla="*/ 4188 h 893"/>
                <a:gd name="T108" fmla="*/ 227184 w 928"/>
                <a:gd name="T109" fmla="*/ 38742 h 893"/>
                <a:gd name="T110" fmla="*/ 177978 w 928"/>
                <a:gd name="T111" fmla="*/ 58636 h 893"/>
                <a:gd name="T112" fmla="*/ 146570 w 928"/>
                <a:gd name="T113" fmla="*/ 41883 h 893"/>
                <a:gd name="T114" fmla="*/ 105740 w 928"/>
                <a:gd name="T115" fmla="*/ 60730 h 893"/>
                <a:gd name="T116" fmla="*/ 51300 w 928"/>
                <a:gd name="T117" fmla="*/ 70154 h 8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28" h="893">
                  <a:moveTo>
                    <a:pt x="49" y="67"/>
                  </a:moveTo>
                  <a:lnTo>
                    <a:pt x="8" y="104"/>
                  </a:lnTo>
                  <a:lnTo>
                    <a:pt x="0" y="169"/>
                  </a:lnTo>
                  <a:lnTo>
                    <a:pt x="13" y="250"/>
                  </a:lnTo>
                  <a:lnTo>
                    <a:pt x="65" y="271"/>
                  </a:lnTo>
                  <a:lnTo>
                    <a:pt x="78" y="299"/>
                  </a:lnTo>
                  <a:lnTo>
                    <a:pt x="129" y="308"/>
                  </a:lnTo>
                  <a:lnTo>
                    <a:pt x="192" y="366"/>
                  </a:lnTo>
                  <a:lnTo>
                    <a:pt x="111" y="525"/>
                  </a:lnTo>
                  <a:lnTo>
                    <a:pt x="65" y="638"/>
                  </a:lnTo>
                  <a:lnTo>
                    <a:pt x="28" y="676"/>
                  </a:lnTo>
                  <a:lnTo>
                    <a:pt x="55" y="721"/>
                  </a:lnTo>
                  <a:lnTo>
                    <a:pt x="97" y="775"/>
                  </a:lnTo>
                  <a:lnTo>
                    <a:pt x="86" y="818"/>
                  </a:lnTo>
                  <a:lnTo>
                    <a:pt x="126" y="844"/>
                  </a:lnTo>
                  <a:lnTo>
                    <a:pt x="152" y="874"/>
                  </a:lnTo>
                  <a:lnTo>
                    <a:pt x="189" y="851"/>
                  </a:lnTo>
                  <a:lnTo>
                    <a:pt x="629" y="893"/>
                  </a:lnTo>
                  <a:lnTo>
                    <a:pt x="714" y="768"/>
                  </a:lnTo>
                  <a:lnTo>
                    <a:pt x="700" y="733"/>
                  </a:lnTo>
                  <a:lnTo>
                    <a:pt x="706" y="699"/>
                  </a:lnTo>
                  <a:lnTo>
                    <a:pt x="761" y="646"/>
                  </a:lnTo>
                  <a:lnTo>
                    <a:pt x="781" y="604"/>
                  </a:lnTo>
                  <a:lnTo>
                    <a:pt x="753" y="569"/>
                  </a:lnTo>
                  <a:lnTo>
                    <a:pt x="795" y="506"/>
                  </a:lnTo>
                  <a:lnTo>
                    <a:pt x="885" y="417"/>
                  </a:lnTo>
                  <a:lnTo>
                    <a:pt x="882" y="377"/>
                  </a:lnTo>
                  <a:lnTo>
                    <a:pt x="927" y="330"/>
                  </a:lnTo>
                  <a:lnTo>
                    <a:pt x="928" y="268"/>
                  </a:lnTo>
                  <a:lnTo>
                    <a:pt x="847" y="236"/>
                  </a:lnTo>
                  <a:lnTo>
                    <a:pt x="781" y="262"/>
                  </a:lnTo>
                  <a:lnTo>
                    <a:pt x="710" y="334"/>
                  </a:lnTo>
                  <a:lnTo>
                    <a:pt x="655" y="320"/>
                  </a:lnTo>
                  <a:lnTo>
                    <a:pt x="612" y="325"/>
                  </a:lnTo>
                  <a:lnTo>
                    <a:pt x="589" y="333"/>
                  </a:lnTo>
                  <a:lnTo>
                    <a:pt x="537" y="350"/>
                  </a:lnTo>
                  <a:lnTo>
                    <a:pt x="597" y="311"/>
                  </a:lnTo>
                  <a:lnTo>
                    <a:pt x="598" y="270"/>
                  </a:lnTo>
                  <a:lnTo>
                    <a:pt x="588" y="216"/>
                  </a:lnTo>
                  <a:lnTo>
                    <a:pt x="649" y="182"/>
                  </a:lnTo>
                  <a:lnTo>
                    <a:pt x="678" y="206"/>
                  </a:lnTo>
                  <a:lnTo>
                    <a:pt x="730" y="185"/>
                  </a:lnTo>
                  <a:lnTo>
                    <a:pt x="757" y="219"/>
                  </a:lnTo>
                  <a:lnTo>
                    <a:pt x="756" y="258"/>
                  </a:lnTo>
                  <a:lnTo>
                    <a:pt x="712" y="305"/>
                  </a:lnTo>
                  <a:lnTo>
                    <a:pt x="670" y="296"/>
                  </a:lnTo>
                  <a:lnTo>
                    <a:pt x="621" y="302"/>
                  </a:lnTo>
                  <a:lnTo>
                    <a:pt x="577" y="274"/>
                  </a:lnTo>
                  <a:lnTo>
                    <a:pt x="499" y="277"/>
                  </a:lnTo>
                  <a:lnTo>
                    <a:pt x="433" y="179"/>
                  </a:lnTo>
                  <a:lnTo>
                    <a:pt x="393" y="90"/>
                  </a:lnTo>
                  <a:lnTo>
                    <a:pt x="319" y="49"/>
                  </a:lnTo>
                  <a:lnTo>
                    <a:pt x="292" y="0"/>
                  </a:lnTo>
                  <a:lnTo>
                    <a:pt x="223" y="4"/>
                  </a:lnTo>
                  <a:lnTo>
                    <a:pt x="217" y="37"/>
                  </a:lnTo>
                  <a:lnTo>
                    <a:pt x="170" y="56"/>
                  </a:lnTo>
                  <a:lnTo>
                    <a:pt x="140" y="40"/>
                  </a:lnTo>
                  <a:lnTo>
                    <a:pt x="101" y="58"/>
                  </a:lnTo>
                  <a:lnTo>
                    <a:pt x="49" y="67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1976240" y="832644"/>
              <a:ext cx="368300" cy="425450"/>
            </a:xfrm>
            <a:custGeom>
              <a:avLst/>
              <a:gdLst>
                <a:gd name="T0" fmla="*/ 184652 w 367"/>
                <a:gd name="T1" fmla="*/ 132451 h 424"/>
                <a:gd name="T2" fmla="*/ 84298 w 367"/>
                <a:gd name="T3" fmla="*/ 163557 h 424"/>
                <a:gd name="T4" fmla="*/ 0 w 367"/>
                <a:gd name="T5" fmla="*/ 136465 h 424"/>
                <a:gd name="T6" fmla="*/ 24085 w 367"/>
                <a:gd name="T7" fmla="*/ 184629 h 424"/>
                <a:gd name="T8" fmla="*/ 105372 w 367"/>
                <a:gd name="T9" fmla="*/ 226773 h 424"/>
                <a:gd name="T10" fmla="*/ 147521 w 367"/>
                <a:gd name="T11" fmla="*/ 323101 h 424"/>
                <a:gd name="T12" fmla="*/ 217769 w 367"/>
                <a:gd name="T13" fmla="*/ 425450 h 424"/>
                <a:gd name="T14" fmla="*/ 238843 w 367"/>
                <a:gd name="T15" fmla="*/ 422440 h 424"/>
                <a:gd name="T16" fmla="*/ 268949 w 367"/>
                <a:gd name="T17" fmla="*/ 352200 h 424"/>
                <a:gd name="T18" fmla="*/ 335183 w 367"/>
                <a:gd name="T19" fmla="*/ 299019 h 424"/>
                <a:gd name="T20" fmla="*/ 368300 w 367"/>
                <a:gd name="T21" fmla="*/ 210718 h 424"/>
                <a:gd name="T22" fmla="*/ 329162 w 367"/>
                <a:gd name="T23" fmla="*/ 163557 h 424"/>
                <a:gd name="T24" fmla="*/ 287013 w 367"/>
                <a:gd name="T25" fmla="*/ 81277 h 424"/>
                <a:gd name="T26" fmla="*/ 280992 w 367"/>
                <a:gd name="T27" fmla="*/ 0 h 424"/>
                <a:gd name="T28" fmla="*/ 217769 w 367"/>
                <a:gd name="T29" fmla="*/ 39133 h 424"/>
                <a:gd name="T30" fmla="*/ 184652 w 367"/>
                <a:gd name="T31" fmla="*/ 132451 h 4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67" h="424">
                  <a:moveTo>
                    <a:pt x="184" y="132"/>
                  </a:moveTo>
                  <a:lnTo>
                    <a:pt x="84" y="163"/>
                  </a:lnTo>
                  <a:lnTo>
                    <a:pt x="0" y="136"/>
                  </a:lnTo>
                  <a:lnTo>
                    <a:pt x="24" y="184"/>
                  </a:lnTo>
                  <a:lnTo>
                    <a:pt x="105" y="226"/>
                  </a:lnTo>
                  <a:lnTo>
                    <a:pt x="147" y="322"/>
                  </a:lnTo>
                  <a:lnTo>
                    <a:pt x="217" y="424"/>
                  </a:lnTo>
                  <a:lnTo>
                    <a:pt x="238" y="421"/>
                  </a:lnTo>
                  <a:lnTo>
                    <a:pt x="268" y="351"/>
                  </a:lnTo>
                  <a:lnTo>
                    <a:pt x="334" y="298"/>
                  </a:lnTo>
                  <a:lnTo>
                    <a:pt x="367" y="210"/>
                  </a:lnTo>
                  <a:lnTo>
                    <a:pt x="328" y="163"/>
                  </a:lnTo>
                  <a:lnTo>
                    <a:pt x="286" y="81"/>
                  </a:lnTo>
                  <a:lnTo>
                    <a:pt x="280" y="0"/>
                  </a:lnTo>
                  <a:lnTo>
                    <a:pt x="217" y="39"/>
                  </a:lnTo>
                  <a:lnTo>
                    <a:pt x="184" y="132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8" name="CaixaDeTexto 47"/>
          <p:cNvSpPr txBox="1"/>
          <p:nvPr/>
        </p:nvSpPr>
        <p:spPr>
          <a:xfrm>
            <a:off x="561372" y="1428597"/>
            <a:ext cx="8036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Articulação </a:t>
            </a:r>
            <a:r>
              <a:rPr lang="pt-BR" dirty="0"/>
              <a:t>com a Assistência Social do </a:t>
            </a:r>
            <a:r>
              <a:rPr lang="pt-BR" dirty="0" smtClean="0"/>
              <a:t>município.</a:t>
            </a:r>
            <a:endParaRPr lang="pt-BR" dirty="0"/>
          </a:p>
        </p:txBody>
      </p:sp>
      <p:sp>
        <p:nvSpPr>
          <p:cNvPr id="49" name="Retângulo 48"/>
          <p:cNvSpPr/>
          <p:nvPr/>
        </p:nvSpPr>
        <p:spPr>
          <a:xfrm>
            <a:off x="287016" y="2427496"/>
            <a:ext cx="86315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Procedimentos a serem adotados para as famílias que chegarem no Município e qual formulário preencher</a:t>
            </a:r>
            <a:r>
              <a:rPr lang="pt-BR" b="1" dirty="0" smtClean="0"/>
              <a:t>:</a:t>
            </a:r>
            <a:endParaRPr lang="pt-BR" b="1" dirty="0"/>
          </a:p>
        </p:txBody>
      </p:sp>
      <p:sp>
        <p:nvSpPr>
          <p:cNvPr id="52" name="Retângulo 51"/>
          <p:cNvSpPr/>
          <p:nvPr/>
        </p:nvSpPr>
        <p:spPr>
          <a:xfrm>
            <a:off x="330621" y="3065308"/>
            <a:ext cx="60672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Famílias em situação de </a:t>
            </a:r>
            <a:r>
              <a:rPr lang="pt-BR" b="1" dirty="0" smtClean="0"/>
              <a:t>abrigo</a:t>
            </a:r>
          </a:p>
          <a:p>
            <a:r>
              <a:rPr lang="pt-BR" dirty="0" smtClean="0"/>
              <a:t>Formulário </a:t>
            </a:r>
            <a:r>
              <a:rPr lang="pt-BR" dirty="0"/>
              <a:t>Suplementar 1</a:t>
            </a:r>
            <a:r>
              <a:rPr lang="pt-BR" dirty="0" smtClean="0"/>
              <a:t>, </a:t>
            </a:r>
            <a:r>
              <a:rPr lang="pt-BR" dirty="0"/>
              <a:t>campo </a:t>
            </a:r>
            <a:r>
              <a:rPr lang="pt-BR" dirty="0" smtClean="0"/>
              <a:t>2.05, marcação </a:t>
            </a:r>
            <a:r>
              <a:rPr lang="pt-BR" dirty="0"/>
              <a:t>9/10. </a:t>
            </a:r>
          </a:p>
          <a:p>
            <a:endParaRPr lang="pt-BR" b="1" dirty="0" smtClean="0"/>
          </a:p>
          <a:p>
            <a:r>
              <a:rPr lang="pt-BR" b="1" dirty="0" smtClean="0"/>
              <a:t>Família </a:t>
            </a:r>
            <a:r>
              <a:rPr lang="pt-BR" b="1" dirty="0"/>
              <a:t>em situação de rua</a:t>
            </a:r>
          </a:p>
          <a:p>
            <a:pPr lvl="0"/>
            <a:r>
              <a:rPr lang="pt-BR" dirty="0"/>
              <a:t>Formulário Suplementar 2, informando sempre a situação de momento  da família.</a:t>
            </a:r>
          </a:p>
        </p:txBody>
      </p:sp>
      <p:sp>
        <p:nvSpPr>
          <p:cNvPr id="53" name="Botão de ação: Documento 52">
            <a:hlinkClick r:id="" action="ppaction://noaction" highlightClick="1"/>
          </p:cNvPr>
          <p:cNvSpPr/>
          <p:nvPr/>
        </p:nvSpPr>
        <p:spPr>
          <a:xfrm>
            <a:off x="3181349" y="4608066"/>
            <a:ext cx="500323" cy="408811"/>
          </a:xfrm>
          <a:prstGeom prst="actionButtonDocumen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4" name="Retângulo 53"/>
          <p:cNvSpPr/>
          <p:nvPr/>
        </p:nvSpPr>
        <p:spPr>
          <a:xfrm>
            <a:off x="685800" y="5016108"/>
            <a:ext cx="5652157" cy="614957"/>
          </a:xfrm>
          <a:prstGeom prst="rect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Retângulo 49"/>
          <p:cNvSpPr/>
          <p:nvPr/>
        </p:nvSpPr>
        <p:spPr>
          <a:xfrm>
            <a:off x="615761" y="5016108"/>
            <a:ext cx="58707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 smtClean="0"/>
              <a:t>Importância de busca ativa</a:t>
            </a:r>
            <a:r>
              <a:rPr lang="pt-BR" dirty="0"/>
              <a:t> </a:t>
            </a:r>
            <a:r>
              <a:rPr lang="pt-BR" dirty="0" smtClean="0"/>
              <a:t>para encontrar famílias que não tenham feito pelo processo de interiorização do MDS</a:t>
            </a:r>
            <a:endParaRPr lang="pt-BR" dirty="0"/>
          </a:p>
        </p:txBody>
      </p:sp>
      <p:sp>
        <p:nvSpPr>
          <p:cNvPr id="55" name="Retângulo 54"/>
          <p:cNvSpPr/>
          <p:nvPr/>
        </p:nvSpPr>
        <p:spPr>
          <a:xfrm>
            <a:off x="544177" y="1847253"/>
            <a:ext cx="79758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O</a:t>
            </a:r>
            <a:r>
              <a:rPr lang="pt-BR" dirty="0" smtClean="0"/>
              <a:t>rientações </a:t>
            </a:r>
            <a:r>
              <a:rPr lang="pt-BR" dirty="0"/>
              <a:t>previstas na Portaria do MDS nº 177, de 16 de junho de 2011</a:t>
            </a:r>
          </a:p>
        </p:txBody>
      </p:sp>
      <p:sp>
        <p:nvSpPr>
          <p:cNvPr id="56" name="Triângulo isósceles 55"/>
          <p:cNvSpPr/>
          <p:nvPr/>
        </p:nvSpPr>
        <p:spPr bwMode="auto">
          <a:xfrm rot="6655335">
            <a:off x="266587" y="971473"/>
            <a:ext cx="304800" cy="304800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7" name="Triângulo isósceles 56"/>
          <p:cNvSpPr/>
          <p:nvPr/>
        </p:nvSpPr>
        <p:spPr bwMode="auto">
          <a:xfrm rot="6655335">
            <a:off x="266588" y="1917268"/>
            <a:ext cx="304800" cy="304800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8" name="Triângulo isósceles 57"/>
          <p:cNvSpPr/>
          <p:nvPr/>
        </p:nvSpPr>
        <p:spPr bwMode="auto">
          <a:xfrm rot="6655335">
            <a:off x="266587" y="1465655"/>
            <a:ext cx="304800" cy="304800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66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  <p:bldP spid="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315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95251" y="69730"/>
            <a:ext cx="8952196" cy="6484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dirty="0" smtClean="0">
                <a:solidFill>
                  <a:schemeClr val="tx1"/>
                </a:solidFill>
                <a:latin typeface="+mn-lt"/>
              </a:rPr>
              <a:t>Interiorização - Cadastramento para imigrantes</a:t>
            </a:r>
            <a:endParaRPr lang="pt-BR" sz="360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9" name="Grupo 66"/>
          <p:cNvGrpSpPr>
            <a:grpSpLocks noChangeAspect="1"/>
          </p:cNvGrpSpPr>
          <p:nvPr/>
        </p:nvGrpSpPr>
        <p:grpSpPr bwMode="auto">
          <a:xfrm>
            <a:off x="6247290" y="2207662"/>
            <a:ext cx="2748637" cy="2778098"/>
            <a:chOff x="539552" y="754856"/>
            <a:chExt cx="2962276" cy="2992438"/>
          </a:xfrm>
          <a:solidFill>
            <a:schemeClr val="tx2"/>
          </a:solidFill>
        </p:grpSpPr>
        <p:sp>
          <p:nvSpPr>
            <p:cNvPr id="20" name="Freeform 6"/>
            <p:cNvSpPr>
              <a:spLocks/>
            </p:cNvSpPr>
            <p:nvPr/>
          </p:nvSpPr>
          <p:spPr bwMode="auto">
            <a:xfrm>
              <a:off x="2255640" y="2266156"/>
              <a:ext cx="839788" cy="673100"/>
            </a:xfrm>
            <a:custGeom>
              <a:avLst/>
              <a:gdLst>
                <a:gd name="T0" fmla="*/ 40038 w 839"/>
                <a:gd name="T1" fmla="*/ 414678 h 672"/>
                <a:gd name="T2" fmla="*/ 0 w 839"/>
                <a:gd name="T3" fmla="*/ 444727 h 672"/>
                <a:gd name="T4" fmla="*/ 10009 w 839"/>
                <a:gd name="T5" fmla="*/ 381624 h 672"/>
                <a:gd name="T6" fmla="*/ 68064 w 839"/>
                <a:gd name="T7" fmla="*/ 321525 h 672"/>
                <a:gd name="T8" fmla="*/ 186175 w 839"/>
                <a:gd name="T9" fmla="*/ 304498 h 672"/>
                <a:gd name="T10" fmla="*/ 249234 w 839"/>
                <a:gd name="T11" fmla="*/ 321525 h 672"/>
                <a:gd name="T12" fmla="*/ 268252 w 839"/>
                <a:gd name="T13" fmla="*/ 279457 h 672"/>
                <a:gd name="T14" fmla="*/ 249234 w 839"/>
                <a:gd name="T15" fmla="*/ 230376 h 672"/>
                <a:gd name="T16" fmla="*/ 294276 w 839"/>
                <a:gd name="T17" fmla="*/ 185303 h 672"/>
                <a:gd name="T18" fmla="*/ 291273 w 839"/>
                <a:gd name="T19" fmla="*/ 156255 h 672"/>
                <a:gd name="T20" fmla="*/ 318299 w 839"/>
                <a:gd name="T21" fmla="*/ 124203 h 672"/>
                <a:gd name="T22" fmla="*/ 294276 w 839"/>
                <a:gd name="T23" fmla="*/ 94154 h 672"/>
                <a:gd name="T24" fmla="*/ 340319 w 839"/>
                <a:gd name="T25" fmla="*/ 49080 h 672"/>
                <a:gd name="T26" fmla="*/ 430404 w 839"/>
                <a:gd name="T27" fmla="*/ 49080 h 672"/>
                <a:gd name="T28" fmla="*/ 501471 w 839"/>
                <a:gd name="T29" fmla="*/ 0 h 672"/>
                <a:gd name="T30" fmla="*/ 567533 w 839"/>
                <a:gd name="T31" fmla="*/ 49080 h 672"/>
                <a:gd name="T32" fmla="*/ 612575 w 839"/>
                <a:gd name="T33" fmla="*/ 49080 h 672"/>
                <a:gd name="T34" fmla="*/ 657617 w 839"/>
                <a:gd name="T35" fmla="*/ 94154 h 672"/>
                <a:gd name="T36" fmla="*/ 703660 w 839"/>
                <a:gd name="T37" fmla="*/ 94154 h 672"/>
                <a:gd name="T38" fmla="*/ 748703 w 839"/>
                <a:gd name="T39" fmla="*/ 140229 h 672"/>
                <a:gd name="T40" fmla="*/ 793745 w 839"/>
                <a:gd name="T41" fmla="*/ 140229 h 672"/>
                <a:gd name="T42" fmla="*/ 839788 w 839"/>
                <a:gd name="T43" fmla="*/ 185303 h 672"/>
                <a:gd name="T44" fmla="*/ 772725 w 839"/>
                <a:gd name="T45" fmla="*/ 262429 h 672"/>
                <a:gd name="T46" fmla="*/ 793745 w 839"/>
                <a:gd name="T47" fmla="*/ 321525 h 672"/>
                <a:gd name="T48" fmla="*/ 748703 w 839"/>
                <a:gd name="T49" fmla="*/ 321525 h 672"/>
                <a:gd name="T50" fmla="*/ 726682 w 839"/>
                <a:gd name="T51" fmla="*/ 390638 h 672"/>
                <a:gd name="T52" fmla="*/ 714671 w 839"/>
                <a:gd name="T53" fmla="*/ 469768 h 672"/>
                <a:gd name="T54" fmla="*/ 663623 w 839"/>
                <a:gd name="T55" fmla="*/ 505827 h 672"/>
                <a:gd name="T56" fmla="*/ 612575 w 839"/>
                <a:gd name="T57" fmla="*/ 593971 h 672"/>
                <a:gd name="T58" fmla="*/ 478449 w 839"/>
                <a:gd name="T59" fmla="*/ 620013 h 672"/>
                <a:gd name="T60" fmla="*/ 363341 w 839"/>
                <a:gd name="T61" fmla="*/ 673100 h 672"/>
                <a:gd name="T62" fmla="*/ 324304 w 839"/>
                <a:gd name="T63" fmla="*/ 641048 h 672"/>
                <a:gd name="T64" fmla="*/ 322302 w 839"/>
                <a:gd name="T65" fmla="*/ 567928 h 672"/>
                <a:gd name="T66" fmla="*/ 292274 w 839"/>
                <a:gd name="T67" fmla="*/ 540884 h 672"/>
                <a:gd name="T68" fmla="*/ 267251 w 839"/>
                <a:gd name="T69" fmla="*/ 433709 h 672"/>
                <a:gd name="T70" fmla="*/ 169159 w 839"/>
                <a:gd name="T71" fmla="*/ 430704 h 672"/>
                <a:gd name="T72" fmla="*/ 136128 w 839"/>
                <a:gd name="T73" fmla="*/ 429702 h 672"/>
                <a:gd name="T74" fmla="*/ 112105 w 839"/>
                <a:gd name="T75" fmla="*/ 447732 h 672"/>
                <a:gd name="T76" fmla="*/ 93087 w 839"/>
                <a:gd name="T77" fmla="*/ 424694 h 672"/>
                <a:gd name="T78" fmla="*/ 40038 w 839"/>
                <a:gd name="T79" fmla="*/ 414678 h 67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839" h="672">
                  <a:moveTo>
                    <a:pt x="40" y="414"/>
                  </a:moveTo>
                  <a:lnTo>
                    <a:pt x="0" y="444"/>
                  </a:lnTo>
                  <a:lnTo>
                    <a:pt x="10" y="381"/>
                  </a:lnTo>
                  <a:lnTo>
                    <a:pt x="68" y="321"/>
                  </a:lnTo>
                  <a:lnTo>
                    <a:pt x="186" y="304"/>
                  </a:lnTo>
                  <a:lnTo>
                    <a:pt x="249" y="321"/>
                  </a:lnTo>
                  <a:lnTo>
                    <a:pt x="268" y="279"/>
                  </a:lnTo>
                  <a:lnTo>
                    <a:pt x="249" y="230"/>
                  </a:lnTo>
                  <a:lnTo>
                    <a:pt x="294" y="185"/>
                  </a:lnTo>
                  <a:lnTo>
                    <a:pt x="291" y="156"/>
                  </a:lnTo>
                  <a:lnTo>
                    <a:pt x="318" y="124"/>
                  </a:lnTo>
                  <a:lnTo>
                    <a:pt x="294" y="94"/>
                  </a:lnTo>
                  <a:lnTo>
                    <a:pt x="340" y="49"/>
                  </a:lnTo>
                  <a:lnTo>
                    <a:pt x="430" y="49"/>
                  </a:lnTo>
                  <a:lnTo>
                    <a:pt x="501" y="0"/>
                  </a:lnTo>
                  <a:lnTo>
                    <a:pt x="567" y="49"/>
                  </a:lnTo>
                  <a:lnTo>
                    <a:pt x="612" y="49"/>
                  </a:lnTo>
                  <a:lnTo>
                    <a:pt x="657" y="94"/>
                  </a:lnTo>
                  <a:lnTo>
                    <a:pt x="703" y="94"/>
                  </a:lnTo>
                  <a:lnTo>
                    <a:pt x="748" y="140"/>
                  </a:lnTo>
                  <a:lnTo>
                    <a:pt x="793" y="140"/>
                  </a:lnTo>
                  <a:lnTo>
                    <a:pt x="839" y="185"/>
                  </a:lnTo>
                  <a:lnTo>
                    <a:pt x="772" y="262"/>
                  </a:lnTo>
                  <a:lnTo>
                    <a:pt x="793" y="321"/>
                  </a:lnTo>
                  <a:lnTo>
                    <a:pt x="748" y="321"/>
                  </a:lnTo>
                  <a:lnTo>
                    <a:pt x="726" y="390"/>
                  </a:lnTo>
                  <a:lnTo>
                    <a:pt x="714" y="469"/>
                  </a:lnTo>
                  <a:lnTo>
                    <a:pt x="663" y="505"/>
                  </a:lnTo>
                  <a:lnTo>
                    <a:pt x="612" y="593"/>
                  </a:lnTo>
                  <a:lnTo>
                    <a:pt x="478" y="619"/>
                  </a:lnTo>
                  <a:lnTo>
                    <a:pt x="363" y="672"/>
                  </a:lnTo>
                  <a:lnTo>
                    <a:pt x="324" y="640"/>
                  </a:lnTo>
                  <a:lnTo>
                    <a:pt x="322" y="567"/>
                  </a:lnTo>
                  <a:lnTo>
                    <a:pt x="292" y="540"/>
                  </a:lnTo>
                  <a:lnTo>
                    <a:pt x="267" y="433"/>
                  </a:lnTo>
                  <a:lnTo>
                    <a:pt x="169" y="430"/>
                  </a:lnTo>
                  <a:lnTo>
                    <a:pt x="136" y="429"/>
                  </a:lnTo>
                  <a:lnTo>
                    <a:pt x="112" y="447"/>
                  </a:lnTo>
                  <a:lnTo>
                    <a:pt x="93" y="424"/>
                  </a:lnTo>
                  <a:lnTo>
                    <a:pt x="40" y="414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7"/>
            <p:cNvSpPr>
              <a:spLocks/>
            </p:cNvSpPr>
            <p:nvPr/>
          </p:nvSpPr>
          <p:spPr bwMode="auto">
            <a:xfrm>
              <a:off x="2117527" y="2682081"/>
              <a:ext cx="628650" cy="417513"/>
            </a:xfrm>
            <a:custGeom>
              <a:avLst/>
              <a:gdLst>
                <a:gd name="T0" fmla="*/ 135355 w 627"/>
                <a:gd name="T1" fmla="*/ 30037 h 417"/>
                <a:gd name="T2" fmla="*/ 104274 w 627"/>
                <a:gd name="T3" fmla="*/ 59073 h 417"/>
                <a:gd name="T4" fmla="*/ 69182 w 627"/>
                <a:gd name="T5" fmla="*/ 133164 h 417"/>
                <a:gd name="T6" fmla="*/ 44116 w 627"/>
                <a:gd name="T7" fmla="*/ 173213 h 417"/>
                <a:gd name="T8" fmla="*/ 0 w 627"/>
                <a:gd name="T9" fmla="*/ 206253 h 417"/>
                <a:gd name="T10" fmla="*/ 63166 w 627"/>
                <a:gd name="T11" fmla="*/ 221272 h 417"/>
                <a:gd name="T12" fmla="*/ 111292 w 627"/>
                <a:gd name="T13" fmla="*/ 213262 h 417"/>
                <a:gd name="T14" fmla="*/ 147387 w 627"/>
                <a:gd name="T15" fmla="*/ 237292 h 417"/>
                <a:gd name="T16" fmla="*/ 225592 w 627"/>
                <a:gd name="T17" fmla="*/ 257316 h 417"/>
                <a:gd name="T18" fmla="*/ 242637 w 627"/>
                <a:gd name="T19" fmla="*/ 308379 h 417"/>
                <a:gd name="T20" fmla="*/ 250658 w 627"/>
                <a:gd name="T21" fmla="*/ 360443 h 417"/>
                <a:gd name="T22" fmla="*/ 278732 w 627"/>
                <a:gd name="T23" fmla="*/ 386475 h 417"/>
                <a:gd name="T24" fmla="*/ 305803 w 627"/>
                <a:gd name="T25" fmla="*/ 383471 h 417"/>
                <a:gd name="T26" fmla="*/ 336884 w 627"/>
                <a:gd name="T27" fmla="*/ 417513 h 417"/>
                <a:gd name="T28" fmla="*/ 384008 w 627"/>
                <a:gd name="T29" fmla="*/ 380467 h 417"/>
                <a:gd name="T30" fmla="*/ 420103 w 627"/>
                <a:gd name="T31" fmla="*/ 372458 h 417"/>
                <a:gd name="T32" fmla="*/ 472239 w 627"/>
                <a:gd name="T33" fmla="*/ 329405 h 417"/>
                <a:gd name="T34" fmla="*/ 523374 w 627"/>
                <a:gd name="T35" fmla="*/ 314386 h 417"/>
                <a:gd name="T36" fmla="*/ 614613 w 627"/>
                <a:gd name="T37" fmla="*/ 269331 h 417"/>
                <a:gd name="T38" fmla="*/ 628650 w 627"/>
                <a:gd name="T39" fmla="*/ 240295 h 417"/>
                <a:gd name="T40" fmla="*/ 589547 w 627"/>
                <a:gd name="T41" fmla="*/ 219269 h 417"/>
                <a:gd name="T42" fmla="*/ 499311 w 627"/>
                <a:gd name="T43" fmla="*/ 260320 h 417"/>
                <a:gd name="T44" fmla="*/ 459205 w 627"/>
                <a:gd name="T45" fmla="*/ 227279 h 417"/>
                <a:gd name="T46" fmla="*/ 462213 w 627"/>
                <a:gd name="T47" fmla="*/ 152187 h 417"/>
                <a:gd name="T48" fmla="*/ 433137 w 627"/>
                <a:gd name="T49" fmla="*/ 128157 h 417"/>
                <a:gd name="T50" fmla="*/ 405063 w 627"/>
                <a:gd name="T51" fmla="*/ 18022 h 417"/>
                <a:gd name="T52" fmla="*/ 275724 w 627"/>
                <a:gd name="T53" fmla="*/ 12015 h 417"/>
                <a:gd name="T54" fmla="*/ 251661 w 627"/>
                <a:gd name="T55" fmla="*/ 32039 h 417"/>
                <a:gd name="T56" fmla="*/ 227597 w 627"/>
                <a:gd name="T57" fmla="*/ 9011 h 417"/>
                <a:gd name="T58" fmla="*/ 179471 w 627"/>
                <a:gd name="T59" fmla="*/ 0 h 417"/>
                <a:gd name="T60" fmla="*/ 135355 w 627"/>
                <a:gd name="T61" fmla="*/ 30037 h 417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627" h="417">
                  <a:moveTo>
                    <a:pt x="135" y="30"/>
                  </a:moveTo>
                  <a:lnTo>
                    <a:pt x="104" y="59"/>
                  </a:lnTo>
                  <a:lnTo>
                    <a:pt x="69" y="133"/>
                  </a:lnTo>
                  <a:lnTo>
                    <a:pt x="44" y="173"/>
                  </a:lnTo>
                  <a:lnTo>
                    <a:pt x="0" y="206"/>
                  </a:lnTo>
                  <a:lnTo>
                    <a:pt x="63" y="221"/>
                  </a:lnTo>
                  <a:lnTo>
                    <a:pt x="111" y="213"/>
                  </a:lnTo>
                  <a:lnTo>
                    <a:pt x="147" y="237"/>
                  </a:lnTo>
                  <a:lnTo>
                    <a:pt x="225" y="257"/>
                  </a:lnTo>
                  <a:lnTo>
                    <a:pt x="242" y="308"/>
                  </a:lnTo>
                  <a:lnTo>
                    <a:pt x="250" y="360"/>
                  </a:lnTo>
                  <a:lnTo>
                    <a:pt x="278" y="386"/>
                  </a:lnTo>
                  <a:lnTo>
                    <a:pt x="305" y="383"/>
                  </a:lnTo>
                  <a:lnTo>
                    <a:pt x="336" y="417"/>
                  </a:lnTo>
                  <a:lnTo>
                    <a:pt x="383" y="380"/>
                  </a:lnTo>
                  <a:lnTo>
                    <a:pt x="419" y="372"/>
                  </a:lnTo>
                  <a:lnTo>
                    <a:pt x="471" y="329"/>
                  </a:lnTo>
                  <a:lnTo>
                    <a:pt x="522" y="314"/>
                  </a:lnTo>
                  <a:lnTo>
                    <a:pt x="613" y="269"/>
                  </a:lnTo>
                  <a:lnTo>
                    <a:pt x="627" y="240"/>
                  </a:lnTo>
                  <a:lnTo>
                    <a:pt x="588" y="219"/>
                  </a:lnTo>
                  <a:lnTo>
                    <a:pt x="498" y="260"/>
                  </a:lnTo>
                  <a:lnTo>
                    <a:pt x="458" y="227"/>
                  </a:lnTo>
                  <a:lnTo>
                    <a:pt x="461" y="152"/>
                  </a:lnTo>
                  <a:lnTo>
                    <a:pt x="432" y="128"/>
                  </a:lnTo>
                  <a:lnTo>
                    <a:pt x="404" y="18"/>
                  </a:lnTo>
                  <a:lnTo>
                    <a:pt x="275" y="12"/>
                  </a:lnTo>
                  <a:lnTo>
                    <a:pt x="251" y="32"/>
                  </a:lnTo>
                  <a:lnTo>
                    <a:pt x="227" y="9"/>
                  </a:lnTo>
                  <a:lnTo>
                    <a:pt x="179" y="0"/>
                  </a:lnTo>
                  <a:lnTo>
                    <a:pt x="135" y="30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8"/>
            <p:cNvSpPr>
              <a:spLocks/>
            </p:cNvSpPr>
            <p:nvPr/>
          </p:nvSpPr>
          <p:spPr bwMode="auto">
            <a:xfrm>
              <a:off x="2711252" y="2791619"/>
              <a:ext cx="269875" cy="166688"/>
            </a:xfrm>
            <a:custGeom>
              <a:avLst/>
              <a:gdLst>
                <a:gd name="T0" fmla="*/ 197908 w 270"/>
                <a:gd name="T1" fmla="*/ 0 h 168"/>
                <a:gd name="T2" fmla="*/ 212901 w 270"/>
                <a:gd name="T3" fmla="*/ 34727 h 168"/>
                <a:gd name="T4" fmla="*/ 242888 w 270"/>
                <a:gd name="T5" fmla="*/ 32742 h 168"/>
                <a:gd name="T6" fmla="*/ 269875 w 270"/>
                <a:gd name="T7" fmla="*/ 41672 h 168"/>
                <a:gd name="T8" fmla="*/ 256881 w 270"/>
                <a:gd name="T9" fmla="*/ 62508 h 168"/>
                <a:gd name="T10" fmla="*/ 260879 w 270"/>
                <a:gd name="T11" fmla="*/ 95250 h 168"/>
                <a:gd name="T12" fmla="*/ 193910 w 270"/>
                <a:gd name="T13" fmla="*/ 127000 h 168"/>
                <a:gd name="T14" fmla="*/ 170921 w 270"/>
                <a:gd name="T15" fmla="*/ 159743 h 168"/>
                <a:gd name="T16" fmla="*/ 112948 w 270"/>
                <a:gd name="T17" fmla="*/ 156766 h 168"/>
                <a:gd name="T18" fmla="*/ 85960 w 270"/>
                <a:gd name="T19" fmla="*/ 166688 h 168"/>
                <a:gd name="T20" fmla="*/ 55974 w 270"/>
                <a:gd name="T21" fmla="*/ 157758 h 168"/>
                <a:gd name="T22" fmla="*/ 22989 w 270"/>
                <a:gd name="T23" fmla="*/ 159743 h 168"/>
                <a:gd name="T24" fmla="*/ 37982 w 270"/>
                <a:gd name="T25" fmla="*/ 129977 h 168"/>
                <a:gd name="T26" fmla="*/ 0 w 270"/>
                <a:gd name="T27" fmla="*/ 107157 h 168"/>
                <a:gd name="T28" fmla="*/ 28987 w 270"/>
                <a:gd name="T29" fmla="*/ 94258 h 168"/>
                <a:gd name="T30" fmla="*/ 160925 w 270"/>
                <a:gd name="T31" fmla="*/ 67469 h 168"/>
                <a:gd name="T32" fmla="*/ 197908 w 270"/>
                <a:gd name="T33" fmla="*/ 0 h 1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70" h="168">
                  <a:moveTo>
                    <a:pt x="198" y="0"/>
                  </a:moveTo>
                  <a:lnTo>
                    <a:pt x="213" y="35"/>
                  </a:lnTo>
                  <a:lnTo>
                    <a:pt x="243" y="33"/>
                  </a:lnTo>
                  <a:lnTo>
                    <a:pt x="270" y="42"/>
                  </a:lnTo>
                  <a:lnTo>
                    <a:pt x="257" y="63"/>
                  </a:lnTo>
                  <a:lnTo>
                    <a:pt x="261" y="96"/>
                  </a:lnTo>
                  <a:lnTo>
                    <a:pt x="194" y="128"/>
                  </a:lnTo>
                  <a:lnTo>
                    <a:pt x="171" y="161"/>
                  </a:lnTo>
                  <a:lnTo>
                    <a:pt x="113" y="158"/>
                  </a:lnTo>
                  <a:lnTo>
                    <a:pt x="86" y="168"/>
                  </a:lnTo>
                  <a:lnTo>
                    <a:pt x="56" y="159"/>
                  </a:lnTo>
                  <a:lnTo>
                    <a:pt x="23" y="161"/>
                  </a:lnTo>
                  <a:lnTo>
                    <a:pt x="38" y="131"/>
                  </a:lnTo>
                  <a:lnTo>
                    <a:pt x="0" y="108"/>
                  </a:lnTo>
                  <a:lnTo>
                    <a:pt x="29" y="95"/>
                  </a:lnTo>
                  <a:lnTo>
                    <a:pt x="161" y="68"/>
                  </a:lnTo>
                  <a:lnTo>
                    <a:pt x="198" y="0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9"/>
            <p:cNvSpPr>
              <a:spLocks/>
            </p:cNvSpPr>
            <p:nvPr/>
          </p:nvSpPr>
          <p:spPr bwMode="auto">
            <a:xfrm>
              <a:off x="2911277" y="2588419"/>
              <a:ext cx="184150" cy="244475"/>
            </a:xfrm>
            <a:custGeom>
              <a:avLst/>
              <a:gdLst>
                <a:gd name="T0" fmla="*/ 138113 w 184"/>
                <a:gd name="T1" fmla="*/ 0 h 244"/>
                <a:gd name="T2" fmla="*/ 177144 w 184"/>
                <a:gd name="T3" fmla="*/ 13025 h 244"/>
                <a:gd name="T4" fmla="*/ 184150 w 184"/>
                <a:gd name="T5" fmla="*/ 45088 h 244"/>
                <a:gd name="T6" fmla="*/ 174142 w 184"/>
                <a:gd name="T7" fmla="*/ 78152 h 244"/>
                <a:gd name="T8" fmla="*/ 176143 w 184"/>
                <a:gd name="T9" fmla="*/ 105204 h 244"/>
                <a:gd name="T10" fmla="*/ 153125 w 184"/>
                <a:gd name="T11" fmla="*/ 130253 h 244"/>
                <a:gd name="T12" fmla="*/ 129105 w 184"/>
                <a:gd name="T13" fmla="*/ 156304 h 244"/>
                <a:gd name="T14" fmla="*/ 108088 w 184"/>
                <a:gd name="T15" fmla="*/ 190370 h 244"/>
                <a:gd name="T16" fmla="*/ 68055 w 184"/>
                <a:gd name="T17" fmla="*/ 244475 h 244"/>
                <a:gd name="T18" fmla="*/ 42034 w 184"/>
                <a:gd name="T19" fmla="*/ 234456 h 244"/>
                <a:gd name="T20" fmla="*/ 11009 w 184"/>
                <a:gd name="T21" fmla="*/ 237461 h 244"/>
                <a:gd name="T22" fmla="*/ 0 w 184"/>
                <a:gd name="T23" fmla="*/ 202393 h 244"/>
                <a:gd name="T24" fmla="*/ 11009 w 184"/>
                <a:gd name="T25" fmla="*/ 183356 h 244"/>
                <a:gd name="T26" fmla="*/ 60049 w 184"/>
                <a:gd name="T27" fmla="*/ 145282 h 244"/>
                <a:gd name="T28" fmla="*/ 71058 w 184"/>
                <a:gd name="T29" fmla="*/ 67130 h 244"/>
                <a:gd name="T30" fmla="*/ 95077 w 184"/>
                <a:gd name="T31" fmla="*/ 0 h 244"/>
                <a:gd name="T32" fmla="*/ 138113 w 184"/>
                <a:gd name="T33" fmla="*/ 0 h 24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84" h="244">
                  <a:moveTo>
                    <a:pt x="138" y="0"/>
                  </a:moveTo>
                  <a:lnTo>
                    <a:pt x="177" y="13"/>
                  </a:lnTo>
                  <a:lnTo>
                    <a:pt x="184" y="45"/>
                  </a:lnTo>
                  <a:lnTo>
                    <a:pt x="174" y="78"/>
                  </a:lnTo>
                  <a:lnTo>
                    <a:pt x="176" y="105"/>
                  </a:lnTo>
                  <a:lnTo>
                    <a:pt x="153" y="130"/>
                  </a:lnTo>
                  <a:lnTo>
                    <a:pt x="129" y="156"/>
                  </a:lnTo>
                  <a:lnTo>
                    <a:pt x="108" y="190"/>
                  </a:lnTo>
                  <a:lnTo>
                    <a:pt x="68" y="244"/>
                  </a:lnTo>
                  <a:lnTo>
                    <a:pt x="42" y="234"/>
                  </a:lnTo>
                  <a:lnTo>
                    <a:pt x="11" y="237"/>
                  </a:lnTo>
                  <a:lnTo>
                    <a:pt x="0" y="202"/>
                  </a:lnTo>
                  <a:lnTo>
                    <a:pt x="11" y="183"/>
                  </a:lnTo>
                  <a:lnTo>
                    <a:pt x="60" y="145"/>
                  </a:lnTo>
                  <a:lnTo>
                    <a:pt x="71" y="67"/>
                  </a:lnTo>
                  <a:lnTo>
                    <a:pt x="95" y="0"/>
                  </a:lnTo>
                  <a:lnTo>
                    <a:pt x="138" y="0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0"/>
            <p:cNvSpPr>
              <a:spLocks/>
            </p:cNvSpPr>
            <p:nvPr/>
          </p:nvSpPr>
          <p:spPr bwMode="auto">
            <a:xfrm>
              <a:off x="2617590" y="1831181"/>
              <a:ext cx="663575" cy="769938"/>
            </a:xfrm>
            <a:custGeom>
              <a:avLst/>
              <a:gdLst>
                <a:gd name="T0" fmla="*/ 25022 w 663"/>
                <a:gd name="T1" fmla="*/ 484219 h 768"/>
                <a:gd name="T2" fmla="*/ 70061 w 663"/>
                <a:gd name="T3" fmla="*/ 484219 h 768"/>
                <a:gd name="T4" fmla="*/ 139121 w 663"/>
                <a:gd name="T5" fmla="*/ 435095 h 768"/>
                <a:gd name="T6" fmla="*/ 207180 w 663"/>
                <a:gd name="T7" fmla="*/ 483216 h 768"/>
                <a:gd name="T8" fmla="*/ 252219 w 663"/>
                <a:gd name="T9" fmla="*/ 483216 h 768"/>
                <a:gd name="T10" fmla="*/ 297258 w 663"/>
                <a:gd name="T11" fmla="*/ 528330 h 768"/>
                <a:gd name="T12" fmla="*/ 340295 w 663"/>
                <a:gd name="T13" fmla="*/ 526325 h 768"/>
                <a:gd name="T14" fmla="*/ 388337 w 663"/>
                <a:gd name="T15" fmla="*/ 576451 h 768"/>
                <a:gd name="T16" fmla="*/ 432375 w 663"/>
                <a:gd name="T17" fmla="*/ 576451 h 768"/>
                <a:gd name="T18" fmla="*/ 478415 w 663"/>
                <a:gd name="T19" fmla="*/ 618557 h 768"/>
                <a:gd name="T20" fmla="*/ 412357 w 663"/>
                <a:gd name="T21" fmla="*/ 696754 h 768"/>
                <a:gd name="T22" fmla="*/ 432375 w 663"/>
                <a:gd name="T23" fmla="*/ 754900 h 768"/>
                <a:gd name="T24" fmla="*/ 469407 w 663"/>
                <a:gd name="T25" fmla="*/ 769938 h 768"/>
                <a:gd name="T26" fmla="*/ 502435 w 663"/>
                <a:gd name="T27" fmla="*/ 733847 h 768"/>
                <a:gd name="T28" fmla="*/ 514446 w 663"/>
                <a:gd name="T29" fmla="*/ 678708 h 768"/>
                <a:gd name="T30" fmla="*/ 522453 w 663"/>
                <a:gd name="T31" fmla="*/ 636602 h 768"/>
                <a:gd name="T32" fmla="*/ 547474 w 663"/>
                <a:gd name="T33" fmla="*/ 606527 h 768"/>
                <a:gd name="T34" fmla="*/ 544472 w 663"/>
                <a:gd name="T35" fmla="*/ 529332 h 768"/>
                <a:gd name="T36" fmla="*/ 547474 w 663"/>
                <a:gd name="T37" fmla="*/ 460158 h 768"/>
                <a:gd name="T38" fmla="*/ 525455 w 663"/>
                <a:gd name="T39" fmla="*/ 430083 h 768"/>
                <a:gd name="T40" fmla="*/ 550477 w 663"/>
                <a:gd name="T41" fmla="*/ 417050 h 768"/>
                <a:gd name="T42" fmla="*/ 546474 w 663"/>
                <a:gd name="T43" fmla="*/ 377951 h 768"/>
                <a:gd name="T44" fmla="*/ 565490 w 663"/>
                <a:gd name="T45" fmla="*/ 347876 h 768"/>
                <a:gd name="T46" fmla="*/ 592513 w 663"/>
                <a:gd name="T47" fmla="*/ 366924 h 768"/>
                <a:gd name="T48" fmla="*/ 630546 w 663"/>
                <a:gd name="T49" fmla="*/ 332838 h 768"/>
                <a:gd name="T50" fmla="*/ 660572 w 663"/>
                <a:gd name="T51" fmla="*/ 301760 h 768"/>
                <a:gd name="T52" fmla="*/ 663575 w 663"/>
                <a:gd name="T53" fmla="*/ 258651 h 768"/>
                <a:gd name="T54" fmla="*/ 637552 w 663"/>
                <a:gd name="T55" fmla="*/ 227573 h 768"/>
                <a:gd name="T56" fmla="*/ 624541 w 663"/>
                <a:gd name="T57" fmla="*/ 186469 h 768"/>
                <a:gd name="T58" fmla="*/ 654567 w 663"/>
                <a:gd name="T59" fmla="*/ 170429 h 768"/>
                <a:gd name="T60" fmla="*/ 645559 w 663"/>
                <a:gd name="T61" fmla="*/ 111280 h 768"/>
                <a:gd name="T62" fmla="*/ 616534 w 663"/>
                <a:gd name="T63" fmla="*/ 80202 h 768"/>
                <a:gd name="T64" fmla="*/ 597518 w 663"/>
                <a:gd name="T65" fmla="*/ 33083 h 768"/>
                <a:gd name="T66" fmla="*/ 570494 w 663"/>
                <a:gd name="T67" fmla="*/ 35088 h 768"/>
                <a:gd name="T68" fmla="*/ 537466 w 663"/>
                <a:gd name="T69" fmla="*/ 0 h 768"/>
                <a:gd name="T70" fmla="*/ 456395 w 663"/>
                <a:gd name="T71" fmla="*/ 74187 h 768"/>
                <a:gd name="T72" fmla="*/ 435377 w 663"/>
                <a:gd name="T73" fmla="*/ 78197 h 768"/>
                <a:gd name="T74" fmla="*/ 421365 w 663"/>
                <a:gd name="T75" fmla="*/ 29073 h 768"/>
                <a:gd name="T76" fmla="*/ 394342 w 663"/>
                <a:gd name="T77" fmla="*/ 14035 h 768"/>
                <a:gd name="T78" fmla="*/ 354307 w 663"/>
                <a:gd name="T79" fmla="*/ 60151 h 768"/>
                <a:gd name="T80" fmla="*/ 328284 w 663"/>
                <a:gd name="T81" fmla="*/ 54136 h 768"/>
                <a:gd name="T82" fmla="*/ 297258 w 663"/>
                <a:gd name="T83" fmla="*/ 78197 h 768"/>
                <a:gd name="T84" fmla="*/ 237206 w 663"/>
                <a:gd name="T85" fmla="*/ 51129 h 768"/>
                <a:gd name="T86" fmla="*/ 204177 w 663"/>
                <a:gd name="T87" fmla="*/ 77194 h 768"/>
                <a:gd name="T88" fmla="*/ 226196 w 663"/>
                <a:gd name="T89" fmla="*/ 101255 h 768"/>
                <a:gd name="T90" fmla="*/ 189164 w 663"/>
                <a:gd name="T91" fmla="*/ 155391 h 768"/>
                <a:gd name="T92" fmla="*/ 159138 w 663"/>
                <a:gd name="T93" fmla="*/ 152384 h 768"/>
                <a:gd name="T94" fmla="*/ 117101 w 663"/>
                <a:gd name="T95" fmla="*/ 186469 h 768"/>
                <a:gd name="T96" fmla="*/ 79069 w 663"/>
                <a:gd name="T97" fmla="*/ 155391 h 768"/>
                <a:gd name="T98" fmla="*/ 60052 w 663"/>
                <a:gd name="T99" fmla="*/ 120303 h 768"/>
                <a:gd name="T100" fmla="*/ 0 w 663"/>
                <a:gd name="T101" fmla="*/ 204515 h 768"/>
                <a:gd name="T102" fmla="*/ 36031 w 663"/>
                <a:gd name="T103" fmla="*/ 258651 h 768"/>
                <a:gd name="T104" fmla="*/ 18016 w 663"/>
                <a:gd name="T105" fmla="*/ 291734 h 768"/>
                <a:gd name="T106" fmla="*/ 15013 w 663"/>
                <a:gd name="T107" fmla="*/ 389982 h 768"/>
                <a:gd name="T108" fmla="*/ 25022 w 663"/>
                <a:gd name="T109" fmla="*/ 484219 h 768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663" h="768">
                  <a:moveTo>
                    <a:pt x="25" y="483"/>
                  </a:moveTo>
                  <a:lnTo>
                    <a:pt x="70" y="483"/>
                  </a:lnTo>
                  <a:lnTo>
                    <a:pt x="139" y="434"/>
                  </a:lnTo>
                  <a:lnTo>
                    <a:pt x="207" y="482"/>
                  </a:lnTo>
                  <a:lnTo>
                    <a:pt x="252" y="482"/>
                  </a:lnTo>
                  <a:lnTo>
                    <a:pt x="297" y="527"/>
                  </a:lnTo>
                  <a:lnTo>
                    <a:pt x="340" y="525"/>
                  </a:lnTo>
                  <a:lnTo>
                    <a:pt x="388" y="575"/>
                  </a:lnTo>
                  <a:lnTo>
                    <a:pt x="432" y="575"/>
                  </a:lnTo>
                  <a:lnTo>
                    <a:pt x="478" y="617"/>
                  </a:lnTo>
                  <a:lnTo>
                    <a:pt x="412" y="695"/>
                  </a:lnTo>
                  <a:lnTo>
                    <a:pt x="432" y="753"/>
                  </a:lnTo>
                  <a:lnTo>
                    <a:pt x="469" y="768"/>
                  </a:lnTo>
                  <a:lnTo>
                    <a:pt x="502" y="732"/>
                  </a:lnTo>
                  <a:lnTo>
                    <a:pt x="514" y="677"/>
                  </a:lnTo>
                  <a:lnTo>
                    <a:pt x="522" y="635"/>
                  </a:lnTo>
                  <a:lnTo>
                    <a:pt x="547" y="605"/>
                  </a:lnTo>
                  <a:lnTo>
                    <a:pt x="544" y="528"/>
                  </a:lnTo>
                  <a:lnTo>
                    <a:pt x="547" y="459"/>
                  </a:lnTo>
                  <a:lnTo>
                    <a:pt x="525" y="429"/>
                  </a:lnTo>
                  <a:lnTo>
                    <a:pt x="550" y="416"/>
                  </a:lnTo>
                  <a:lnTo>
                    <a:pt x="546" y="377"/>
                  </a:lnTo>
                  <a:lnTo>
                    <a:pt x="565" y="347"/>
                  </a:lnTo>
                  <a:lnTo>
                    <a:pt x="592" y="366"/>
                  </a:lnTo>
                  <a:lnTo>
                    <a:pt x="630" y="332"/>
                  </a:lnTo>
                  <a:lnTo>
                    <a:pt x="660" y="301"/>
                  </a:lnTo>
                  <a:lnTo>
                    <a:pt x="663" y="258"/>
                  </a:lnTo>
                  <a:lnTo>
                    <a:pt x="637" y="227"/>
                  </a:lnTo>
                  <a:lnTo>
                    <a:pt x="624" y="186"/>
                  </a:lnTo>
                  <a:lnTo>
                    <a:pt x="654" y="170"/>
                  </a:lnTo>
                  <a:lnTo>
                    <a:pt x="645" y="111"/>
                  </a:lnTo>
                  <a:lnTo>
                    <a:pt x="616" y="80"/>
                  </a:lnTo>
                  <a:lnTo>
                    <a:pt x="597" y="33"/>
                  </a:lnTo>
                  <a:lnTo>
                    <a:pt x="570" y="35"/>
                  </a:lnTo>
                  <a:lnTo>
                    <a:pt x="537" y="0"/>
                  </a:lnTo>
                  <a:lnTo>
                    <a:pt x="456" y="74"/>
                  </a:lnTo>
                  <a:lnTo>
                    <a:pt x="435" y="78"/>
                  </a:lnTo>
                  <a:lnTo>
                    <a:pt x="421" y="29"/>
                  </a:lnTo>
                  <a:lnTo>
                    <a:pt x="394" y="14"/>
                  </a:lnTo>
                  <a:lnTo>
                    <a:pt x="354" y="60"/>
                  </a:lnTo>
                  <a:lnTo>
                    <a:pt x="328" y="54"/>
                  </a:lnTo>
                  <a:lnTo>
                    <a:pt x="297" y="78"/>
                  </a:lnTo>
                  <a:lnTo>
                    <a:pt x="237" y="51"/>
                  </a:lnTo>
                  <a:lnTo>
                    <a:pt x="204" y="77"/>
                  </a:lnTo>
                  <a:lnTo>
                    <a:pt x="226" y="101"/>
                  </a:lnTo>
                  <a:lnTo>
                    <a:pt x="189" y="155"/>
                  </a:lnTo>
                  <a:lnTo>
                    <a:pt x="159" y="152"/>
                  </a:lnTo>
                  <a:lnTo>
                    <a:pt x="117" y="186"/>
                  </a:lnTo>
                  <a:lnTo>
                    <a:pt x="79" y="155"/>
                  </a:lnTo>
                  <a:lnTo>
                    <a:pt x="60" y="120"/>
                  </a:lnTo>
                  <a:lnTo>
                    <a:pt x="0" y="204"/>
                  </a:lnTo>
                  <a:lnTo>
                    <a:pt x="36" y="258"/>
                  </a:lnTo>
                  <a:lnTo>
                    <a:pt x="18" y="291"/>
                  </a:lnTo>
                  <a:lnTo>
                    <a:pt x="15" y="389"/>
                  </a:lnTo>
                  <a:lnTo>
                    <a:pt x="25" y="483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2"/>
            <p:cNvSpPr>
              <a:spLocks/>
            </p:cNvSpPr>
            <p:nvPr/>
          </p:nvSpPr>
          <p:spPr bwMode="auto">
            <a:xfrm>
              <a:off x="2004815" y="2890044"/>
              <a:ext cx="450850" cy="328613"/>
            </a:xfrm>
            <a:custGeom>
              <a:avLst/>
              <a:gdLst>
                <a:gd name="T0" fmla="*/ 110453 w 449"/>
                <a:gd name="T1" fmla="*/ 0 h 329"/>
                <a:gd name="T2" fmla="*/ 45185 w 449"/>
                <a:gd name="T3" fmla="*/ 61927 h 329"/>
                <a:gd name="T4" fmla="*/ 23095 w 449"/>
                <a:gd name="T5" fmla="*/ 110869 h 329"/>
                <a:gd name="T6" fmla="*/ 19078 w 449"/>
                <a:gd name="T7" fmla="*/ 154818 h 329"/>
                <a:gd name="T8" fmla="*/ 0 w 449"/>
                <a:gd name="T9" fmla="*/ 197767 h 329"/>
                <a:gd name="T10" fmla="*/ 2008 w 449"/>
                <a:gd name="T11" fmla="*/ 241715 h 329"/>
                <a:gd name="T12" fmla="*/ 40165 w 449"/>
                <a:gd name="T13" fmla="*/ 235722 h 329"/>
                <a:gd name="T14" fmla="*/ 58239 w 449"/>
                <a:gd name="T15" fmla="*/ 254700 h 329"/>
                <a:gd name="T16" fmla="*/ 55227 w 449"/>
                <a:gd name="T17" fmla="*/ 287661 h 329"/>
                <a:gd name="T18" fmla="*/ 91375 w 449"/>
                <a:gd name="T19" fmla="*/ 288660 h 329"/>
                <a:gd name="T20" fmla="*/ 178733 w 449"/>
                <a:gd name="T21" fmla="*/ 314629 h 329"/>
                <a:gd name="T22" fmla="*/ 223919 w 449"/>
                <a:gd name="T23" fmla="*/ 328613 h 329"/>
                <a:gd name="T24" fmla="*/ 281154 w 449"/>
                <a:gd name="T25" fmla="*/ 268684 h 329"/>
                <a:gd name="T26" fmla="*/ 350438 w 449"/>
                <a:gd name="T27" fmla="*/ 286662 h 329"/>
                <a:gd name="T28" fmla="*/ 374537 w 449"/>
                <a:gd name="T29" fmla="*/ 263689 h 329"/>
                <a:gd name="T30" fmla="*/ 408677 w 449"/>
                <a:gd name="T31" fmla="*/ 280669 h 329"/>
                <a:gd name="T32" fmla="*/ 422735 w 449"/>
                <a:gd name="T33" fmla="*/ 229729 h 329"/>
                <a:gd name="T34" fmla="*/ 450850 w 449"/>
                <a:gd name="T35" fmla="*/ 230728 h 329"/>
                <a:gd name="T36" fmla="*/ 450850 w 449"/>
                <a:gd name="T37" fmla="*/ 208754 h 329"/>
                <a:gd name="T38" fmla="*/ 420726 w 449"/>
                <a:gd name="T39" fmla="*/ 175793 h 329"/>
                <a:gd name="T40" fmla="*/ 392611 w 449"/>
                <a:gd name="T41" fmla="*/ 179788 h 329"/>
                <a:gd name="T42" fmla="*/ 362487 w 449"/>
                <a:gd name="T43" fmla="*/ 152820 h 329"/>
                <a:gd name="T44" fmla="*/ 353450 w 449"/>
                <a:gd name="T45" fmla="*/ 95887 h 329"/>
                <a:gd name="T46" fmla="*/ 338389 w 449"/>
                <a:gd name="T47" fmla="*/ 49941 h 329"/>
                <a:gd name="T48" fmla="*/ 258059 w 449"/>
                <a:gd name="T49" fmla="*/ 26968 h 329"/>
                <a:gd name="T50" fmla="*/ 224923 w 449"/>
                <a:gd name="T51" fmla="*/ 4994 h 329"/>
                <a:gd name="T52" fmla="*/ 175721 w 449"/>
                <a:gd name="T53" fmla="*/ 14982 h 329"/>
                <a:gd name="T54" fmla="*/ 110453 w 449"/>
                <a:gd name="T55" fmla="*/ 0 h 32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49" h="329">
                  <a:moveTo>
                    <a:pt x="110" y="0"/>
                  </a:moveTo>
                  <a:lnTo>
                    <a:pt x="45" y="62"/>
                  </a:lnTo>
                  <a:lnTo>
                    <a:pt x="23" y="111"/>
                  </a:lnTo>
                  <a:lnTo>
                    <a:pt x="19" y="155"/>
                  </a:lnTo>
                  <a:lnTo>
                    <a:pt x="0" y="198"/>
                  </a:lnTo>
                  <a:lnTo>
                    <a:pt x="2" y="242"/>
                  </a:lnTo>
                  <a:lnTo>
                    <a:pt x="40" y="236"/>
                  </a:lnTo>
                  <a:lnTo>
                    <a:pt x="58" y="255"/>
                  </a:lnTo>
                  <a:lnTo>
                    <a:pt x="55" y="288"/>
                  </a:lnTo>
                  <a:lnTo>
                    <a:pt x="91" y="289"/>
                  </a:lnTo>
                  <a:lnTo>
                    <a:pt x="178" y="315"/>
                  </a:lnTo>
                  <a:lnTo>
                    <a:pt x="223" y="329"/>
                  </a:lnTo>
                  <a:lnTo>
                    <a:pt x="280" y="269"/>
                  </a:lnTo>
                  <a:lnTo>
                    <a:pt x="349" y="287"/>
                  </a:lnTo>
                  <a:lnTo>
                    <a:pt x="373" y="264"/>
                  </a:lnTo>
                  <a:lnTo>
                    <a:pt x="407" y="281"/>
                  </a:lnTo>
                  <a:lnTo>
                    <a:pt x="421" y="230"/>
                  </a:lnTo>
                  <a:lnTo>
                    <a:pt x="449" y="231"/>
                  </a:lnTo>
                  <a:lnTo>
                    <a:pt x="449" y="209"/>
                  </a:lnTo>
                  <a:lnTo>
                    <a:pt x="419" y="176"/>
                  </a:lnTo>
                  <a:lnTo>
                    <a:pt x="391" y="180"/>
                  </a:lnTo>
                  <a:lnTo>
                    <a:pt x="361" y="153"/>
                  </a:lnTo>
                  <a:lnTo>
                    <a:pt x="352" y="96"/>
                  </a:lnTo>
                  <a:lnTo>
                    <a:pt x="337" y="50"/>
                  </a:lnTo>
                  <a:lnTo>
                    <a:pt x="257" y="27"/>
                  </a:lnTo>
                  <a:lnTo>
                    <a:pt x="224" y="5"/>
                  </a:lnTo>
                  <a:lnTo>
                    <a:pt x="175" y="15"/>
                  </a:lnTo>
                  <a:lnTo>
                    <a:pt x="110" y="0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6" name="Freeform 13"/>
            <p:cNvSpPr>
              <a:spLocks/>
            </p:cNvSpPr>
            <p:nvPr/>
          </p:nvSpPr>
          <p:spPr bwMode="auto">
            <a:xfrm>
              <a:off x="1742877" y="2480469"/>
              <a:ext cx="525463" cy="517525"/>
            </a:xfrm>
            <a:custGeom>
              <a:avLst/>
              <a:gdLst>
                <a:gd name="T0" fmla="*/ 525463 w 524"/>
                <a:gd name="T1" fmla="*/ 169172 h 517"/>
                <a:gd name="T2" fmla="*/ 513429 w 524"/>
                <a:gd name="T3" fmla="*/ 228232 h 517"/>
                <a:gd name="T4" fmla="*/ 480337 w 524"/>
                <a:gd name="T5" fmla="*/ 261265 h 517"/>
                <a:gd name="T6" fmla="*/ 450254 w 524"/>
                <a:gd name="T7" fmla="*/ 322327 h 517"/>
                <a:gd name="T8" fmla="*/ 421173 w 524"/>
                <a:gd name="T9" fmla="*/ 373379 h 517"/>
                <a:gd name="T10" fmla="*/ 375044 w 524"/>
                <a:gd name="T11" fmla="*/ 408414 h 517"/>
                <a:gd name="T12" fmla="*/ 306854 w 524"/>
                <a:gd name="T13" fmla="*/ 471478 h 517"/>
                <a:gd name="T14" fmla="*/ 284793 w 524"/>
                <a:gd name="T15" fmla="*/ 517525 h 517"/>
                <a:gd name="T16" fmla="*/ 266743 w 524"/>
                <a:gd name="T17" fmla="*/ 499507 h 517"/>
                <a:gd name="T18" fmla="*/ 228637 w 524"/>
                <a:gd name="T19" fmla="*/ 502510 h 517"/>
                <a:gd name="T20" fmla="*/ 201561 w 524"/>
                <a:gd name="T21" fmla="*/ 486494 h 517"/>
                <a:gd name="T22" fmla="*/ 186519 w 524"/>
                <a:gd name="T23" fmla="*/ 442449 h 517"/>
                <a:gd name="T24" fmla="*/ 191533 w 524"/>
                <a:gd name="T25" fmla="*/ 399405 h 517"/>
                <a:gd name="T26" fmla="*/ 165461 w 524"/>
                <a:gd name="T27" fmla="*/ 367373 h 517"/>
                <a:gd name="T28" fmla="*/ 135377 w 524"/>
                <a:gd name="T29" fmla="*/ 367373 h 517"/>
                <a:gd name="T30" fmla="*/ 105293 w 524"/>
                <a:gd name="T31" fmla="*/ 387393 h 517"/>
                <a:gd name="T32" fmla="*/ 51142 w 524"/>
                <a:gd name="T33" fmla="*/ 385391 h 517"/>
                <a:gd name="T34" fmla="*/ 24067 w 524"/>
                <a:gd name="T35" fmla="*/ 366372 h 517"/>
                <a:gd name="T36" fmla="*/ 35098 w 524"/>
                <a:gd name="T37" fmla="*/ 289293 h 517"/>
                <a:gd name="T38" fmla="*/ 0 w 524"/>
                <a:gd name="T39" fmla="*/ 238242 h 517"/>
                <a:gd name="T40" fmla="*/ 29081 w 524"/>
                <a:gd name="T41" fmla="*/ 214217 h 517"/>
                <a:gd name="T42" fmla="*/ 14039 w 524"/>
                <a:gd name="T43" fmla="*/ 189192 h 517"/>
                <a:gd name="T44" fmla="*/ 42117 w 524"/>
                <a:gd name="T45" fmla="*/ 132134 h 517"/>
                <a:gd name="T46" fmla="*/ 54151 w 524"/>
                <a:gd name="T47" fmla="*/ 57058 h 517"/>
                <a:gd name="T48" fmla="*/ 104290 w 524"/>
                <a:gd name="T49" fmla="*/ 3003 h 517"/>
                <a:gd name="T50" fmla="*/ 179500 w 524"/>
                <a:gd name="T51" fmla="*/ 3003 h 517"/>
                <a:gd name="T52" fmla="*/ 225628 w 524"/>
                <a:gd name="T53" fmla="*/ 37038 h 517"/>
                <a:gd name="T54" fmla="*/ 251701 w 524"/>
                <a:gd name="T55" fmla="*/ 18018 h 517"/>
                <a:gd name="T56" fmla="*/ 284793 w 524"/>
                <a:gd name="T57" fmla="*/ 27027 h 517"/>
                <a:gd name="T58" fmla="*/ 311868 w 524"/>
                <a:gd name="T59" fmla="*/ 0 h 517"/>
                <a:gd name="T60" fmla="*/ 330921 w 524"/>
                <a:gd name="T61" fmla="*/ 15015 h 517"/>
                <a:gd name="T62" fmla="*/ 320893 w 524"/>
                <a:gd name="T63" fmla="*/ 40041 h 517"/>
                <a:gd name="T64" fmla="*/ 339946 w 524"/>
                <a:gd name="T65" fmla="*/ 63064 h 517"/>
                <a:gd name="T66" fmla="*/ 364013 w 524"/>
                <a:gd name="T67" fmla="*/ 54055 h 517"/>
                <a:gd name="T68" fmla="*/ 393094 w 524"/>
                <a:gd name="T69" fmla="*/ 88089 h 517"/>
                <a:gd name="T70" fmla="*/ 390086 w 524"/>
                <a:gd name="T71" fmla="*/ 114116 h 517"/>
                <a:gd name="T72" fmla="*/ 415156 w 524"/>
                <a:gd name="T73" fmla="*/ 108110 h 517"/>
                <a:gd name="T74" fmla="*/ 445240 w 524"/>
                <a:gd name="T75" fmla="*/ 127129 h 517"/>
                <a:gd name="T76" fmla="*/ 483346 w 524"/>
                <a:gd name="T77" fmla="*/ 148150 h 517"/>
                <a:gd name="T78" fmla="*/ 525463 w 524"/>
                <a:gd name="T79" fmla="*/ 169172 h 517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24" h="517">
                  <a:moveTo>
                    <a:pt x="524" y="169"/>
                  </a:moveTo>
                  <a:lnTo>
                    <a:pt x="512" y="228"/>
                  </a:lnTo>
                  <a:lnTo>
                    <a:pt x="479" y="261"/>
                  </a:lnTo>
                  <a:lnTo>
                    <a:pt x="449" y="322"/>
                  </a:lnTo>
                  <a:lnTo>
                    <a:pt x="420" y="373"/>
                  </a:lnTo>
                  <a:lnTo>
                    <a:pt x="374" y="408"/>
                  </a:lnTo>
                  <a:lnTo>
                    <a:pt x="306" y="471"/>
                  </a:lnTo>
                  <a:lnTo>
                    <a:pt x="284" y="517"/>
                  </a:lnTo>
                  <a:lnTo>
                    <a:pt x="266" y="499"/>
                  </a:lnTo>
                  <a:lnTo>
                    <a:pt x="228" y="502"/>
                  </a:lnTo>
                  <a:lnTo>
                    <a:pt x="201" y="486"/>
                  </a:lnTo>
                  <a:lnTo>
                    <a:pt x="186" y="442"/>
                  </a:lnTo>
                  <a:lnTo>
                    <a:pt x="191" y="399"/>
                  </a:lnTo>
                  <a:lnTo>
                    <a:pt x="165" y="367"/>
                  </a:lnTo>
                  <a:lnTo>
                    <a:pt x="135" y="367"/>
                  </a:lnTo>
                  <a:lnTo>
                    <a:pt x="105" y="387"/>
                  </a:lnTo>
                  <a:lnTo>
                    <a:pt x="51" y="385"/>
                  </a:lnTo>
                  <a:lnTo>
                    <a:pt x="24" y="366"/>
                  </a:lnTo>
                  <a:lnTo>
                    <a:pt x="35" y="289"/>
                  </a:lnTo>
                  <a:lnTo>
                    <a:pt x="0" y="238"/>
                  </a:lnTo>
                  <a:lnTo>
                    <a:pt x="29" y="214"/>
                  </a:lnTo>
                  <a:lnTo>
                    <a:pt x="14" y="189"/>
                  </a:lnTo>
                  <a:lnTo>
                    <a:pt x="42" y="132"/>
                  </a:lnTo>
                  <a:lnTo>
                    <a:pt x="54" y="57"/>
                  </a:lnTo>
                  <a:lnTo>
                    <a:pt x="104" y="3"/>
                  </a:lnTo>
                  <a:lnTo>
                    <a:pt x="179" y="3"/>
                  </a:lnTo>
                  <a:lnTo>
                    <a:pt x="225" y="37"/>
                  </a:lnTo>
                  <a:lnTo>
                    <a:pt x="251" y="18"/>
                  </a:lnTo>
                  <a:lnTo>
                    <a:pt x="284" y="27"/>
                  </a:lnTo>
                  <a:lnTo>
                    <a:pt x="311" y="0"/>
                  </a:lnTo>
                  <a:lnTo>
                    <a:pt x="330" y="15"/>
                  </a:lnTo>
                  <a:lnTo>
                    <a:pt x="320" y="40"/>
                  </a:lnTo>
                  <a:lnTo>
                    <a:pt x="339" y="63"/>
                  </a:lnTo>
                  <a:lnTo>
                    <a:pt x="363" y="54"/>
                  </a:lnTo>
                  <a:lnTo>
                    <a:pt x="392" y="88"/>
                  </a:lnTo>
                  <a:lnTo>
                    <a:pt x="389" y="114"/>
                  </a:lnTo>
                  <a:lnTo>
                    <a:pt x="414" y="108"/>
                  </a:lnTo>
                  <a:lnTo>
                    <a:pt x="444" y="127"/>
                  </a:lnTo>
                  <a:lnTo>
                    <a:pt x="482" y="148"/>
                  </a:lnTo>
                  <a:lnTo>
                    <a:pt x="524" y="169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7" name="Freeform 14"/>
            <p:cNvSpPr>
              <a:spLocks/>
            </p:cNvSpPr>
            <p:nvPr/>
          </p:nvSpPr>
          <p:spPr bwMode="auto">
            <a:xfrm>
              <a:off x="2054027" y="3150394"/>
              <a:ext cx="360363" cy="277813"/>
            </a:xfrm>
            <a:custGeom>
              <a:avLst/>
              <a:gdLst>
                <a:gd name="T0" fmla="*/ 6006 w 360"/>
                <a:gd name="T1" fmla="*/ 27177 h 276"/>
                <a:gd name="T2" fmla="*/ 0 w 360"/>
                <a:gd name="T3" fmla="*/ 93611 h 276"/>
                <a:gd name="T4" fmla="*/ 45045 w 360"/>
                <a:gd name="T5" fmla="*/ 99650 h 276"/>
                <a:gd name="T6" fmla="*/ 76077 w 360"/>
                <a:gd name="T7" fmla="*/ 113742 h 276"/>
                <a:gd name="T8" fmla="*/ 111112 w 360"/>
                <a:gd name="T9" fmla="*/ 108709 h 276"/>
                <a:gd name="T10" fmla="*/ 133134 w 360"/>
                <a:gd name="T11" fmla="*/ 118775 h 276"/>
                <a:gd name="T12" fmla="*/ 174175 w 360"/>
                <a:gd name="T13" fmla="*/ 131861 h 276"/>
                <a:gd name="T14" fmla="*/ 193195 w 360"/>
                <a:gd name="T15" fmla="*/ 169104 h 276"/>
                <a:gd name="T16" fmla="*/ 240242 w 360"/>
                <a:gd name="T17" fmla="*/ 202320 h 276"/>
                <a:gd name="T18" fmla="*/ 269271 w 360"/>
                <a:gd name="T19" fmla="*/ 210373 h 276"/>
                <a:gd name="T20" fmla="*/ 250252 w 360"/>
                <a:gd name="T21" fmla="*/ 258688 h 276"/>
                <a:gd name="T22" fmla="*/ 267269 w 360"/>
                <a:gd name="T23" fmla="*/ 277813 h 276"/>
                <a:gd name="T24" fmla="*/ 325328 w 360"/>
                <a:gd name="T25" fmla="*/ 223458 h 276"/>
                <a:gd name="T26" fmla="*/ 354357 w 360"/>
                <a:gd name="T27" fmla="*/ 193261 h 276"/>
                <a:gd name="T28" fmla="*/ 346349 w 360"/>
                <a:gd name="T29" fmla="*/ 129847 h 276"/>
                <a:gd name="T30" fmla="*/ 360363 w 360"/>
                <a:gd name="T31" fmla="*/ 96631 h 276"/>
                <a:gd name="T32" fmla="*/ 345348 w 360"/>
                <a:gd name="T33" fmla="*/ 50328 h 276"/>
                <a:gd name="T34" fmla="*/ 360363 w 360"/>
                <a:gd name="T35" fmla="*/ 23151 h 276"/>
                <a:gd name="T36" fmla="*/ 324327 w 360"/>
                <a:gd name="T37" fmla="*/ 0 h 276"/>
                <a:gd name="T38" fmla="*/ 301304 w 360"/>
                <a:gd name="T39" fmla="*/ 27177 h 276"/>
                <a:gd name="T40" fmla="*/ 228230 w 360"/>
                <a:gd name="T41" fmla="*/ 8053 h 276"/>
                <a:gd name="T42" fmla="*/ 172173 w 360"/>
                <a:gd name="T43" fmla="*/ 68447 h 276"/>
                <a:gd name="T44" fmla="*/ 40040 w 360"/>
                <a:gd name="T45" fmla="*/ 26171 h 276"/>
                <a:gd name="T46" fmla="*/ 6006 w 360"/>
                <a:gd name="T47" fmla="*/ 27177 h 27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360" h="276">
                  <a:moveTo>
                    <a:pt x="6" y="27"/>
                  </a:moveTo>
                  <a:lnTo>
                    <a:pt x="0" y="93"/>
                  </a:lnTo>
                  <a:lnTo>
                    <a:pt x="45" y="99"/>
                  </a:lnTo>
                  <a:lnTo>
                    <a:pt x="76" y="113"/>
                  </a:lnTo>
                  <a:lnTo>
                    <a:pt x="111" y="108"/>
                  </a:lnTo>
                  <a:lnTo>
                    <a:pt x="133" y="118"/>
                  </a:lnTo>
                  <a:lnTo>
                    <a:pt x="174" y="131"/>
                  </a:lnTo>
                  <a:lnTo>
                    <a:pt x="193" y="168"/>
                  </a:lnTo>
                  <a:lnTo>
                    <a:pt x="240" y="201"/>
                  </a:lnTo>
                  <a:lnTo>
                    <a:pt x="269" y="209"/>
                  </a:lnTo>
                  <a:lnTo>
                    <a:pt x="250" y="257"/>
                  </a:lnTo>
                  <a:lnTo>
                    <a:pt x="267" y="276"/>
                  </a:lnTo>
                  <a:lnTo>
                    <a:pt x="325" y="222"/>
                  </a:lnTo>
                  <a:lnTo>
                    <a:pt x="354" y="192"/>
                  </a:lnTo>
                  <a:lnTo>
                    <a:pt x="346" y="129"/>
                  </a:lnTo>
                  <a:lnTo>
                    <a:pt x="360" y="96"/>
                  </a:lnTo>
                  <a:lnTo>
                    <a:pt x="345" y="50"/>
                  </a:lnTo>
                  <a:lnTo>
                    <a:pt x="360" y="23"/>
                  </a:lnTo>
                  <a:lnTo>
                    <a:pt x="324" y="0"/>
                  </a:lnTo>
                  <a:lnTo>
                    <a:pt x="301" y="27"/>
                  </a:lnTo>
                  <a:lnTo>
                    <a:pt x="228" y="8"/>
                  </a:lnTo>
                  <a:lnTo>
                    <a:pt x="172" y="68"/>
                  </a:lnTo>
                  <a:lnTo>
                    <a:pt x="40" y="26"/>
                  </a:lnTo>
                  <a:lnTo>
                    <a:pt x="6" y="27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8" name="Freeform 15"/>
            <p:cNvSpPr>
              <a:spLocks/>
            </p:cNvSpPr>
            <p:nvPr/>
          </p:nvSpPr>
          <p:spPr bwMode="auto">
            <a:xfrm>
              <a:off x="1814315" y="3244056"/>
              <a:ext cx="506413" cy="503238"/>
            </a:xfrm>
            <a:custGeom>
              <a:avLst/>
              <a:gdLst>
                <a:gd name="T0" fmla="*/ 282672 w 507"/>
                <a:gd name="T1" fmla="*/ 5022 h 501"/>
                <a:gd name="T2" fmla="*/ 239722 w 507"/>
                <a:gd name="T3" fmla="*/ 0 h 501"/>
                <a:gd name="T4" fmla="*/ 215750 w 507"/>
                <a:gd name="T5" fmla="*/ 20089 h 501"/>
                <a:gd name="T6" fmla="*/ 176795 w 507"/>
                <a:gd name="T7" fmla="*/ 36161 h 501"/>
                <a:gd name="T8" fmla="*/ 108874 w 507"/>
                <a:gd name="T9" fmla="*/ 84375 h 501"/>
                <a:gd name="T10" fmla="*/ 0 w 507"/>
                <a:gd name="T11" fmla="*/ 222992 h 501"/>
                <a:gd name="T12" fmla="*/ 26969 w 507"/>
                <a:gd name="T13" fmla="*/ 246094 h 501"/>
                <a:gd name="T14" fmla="*/ 41951 w 507"/>
                <a:gd name="T15" fmla="*/ 226005 h 501"/>
                <a:gd name="T16" fmla="*/ 102881 w 507"/>
                <a:gd name="T17" fmla="*/ 303349 h 501"/>
                <a:gd name="T18" fmla="*/ 132846 w 507"/>
                <a:gd name="T19" fmla="*/ 288282 h 501"/>
                <a:gd name="T20" fmla="*/ 210756 w 507"/>
                <a:gd name="T21" fmla="*/ 337501 h 501"/>
                <a:gd name="T22" fmla="*/ 284670 w 507"/>
                <a:gd name="T23" fmla="*/ 421876 h 501"/>
                <a:gd name="T24" fmla="*/ 261697 w 507"/>
                <a:gd name="T25" fmla="*/ 469086 h 501"/>
                <a:gd name="T26" fmla="*/ 272684 w 507"/>
                <a:gd name="T27" fmla="*/ 503238 h 501"/>
                <a:gd name="T28" fmla="*/ 317632 w 507"/>
                <a:gd name="T29" fmla="*/ 452010 h 501"/>
                <a:gd name="T30" fmla="*/ 365576 w 507"/>
                <a:gd name="T31" fmla="*/ 372657 h 501"/>
                <a:gd name="T32" fmla="*/ 390547 w 507"/>
                <a:gd name="T33" fmla="*/ 336496 h 501"/>
                <a:gd name="T34" fmla="*/ 399537 w 507"/>
                <a:gd name="T35" fmla="*/ 285269 h 501"/>
                <a:gd name="T36" fmla="*/ 416517 w 507"/>
                <a:gd name="T37" fmla="*/ 250112 h 501"/>
                <a:gd name="T38" fmla="*/ 453474 w 507"/>
                <a:gd name="T39" fmla="*/ 240068 h 501"/>
                <a:gd name="T40" fmla="*/ 461465 w 507"/>
                <a:gd name="T41" fmla="*/ 277233 h 501"/>
                <a:gd name="T42" fmla="*/ 404531 w 507"/>
                <a:gd name="T43" fmla="*/ 330470 h 501"/>
                <a:gd name="T44" fmla="*/ 405530 w 507"/>
                <a:gd name="T45" fmla="*/ 352568 h 501"/>
                <a:gd name="T46" fmla="*/ 480443 w 507"/>
                <a:gd name="T47" fmla="*/ 286273 h 501"/>
                <a:gd name="T48" fmla="*/ 504415 w 507"/>
                <a:gd name="T49" fmla="*/ 182813 h 501"/>
                <a:gd name="T50" fmla="*/ 488434 w 507"/>
                <a:gd name="T51" fmla="*/ 162724 h 501"/>
                <a:gd name="T52" fmla="*/ 506413 w 507"/>
                <a:gd name="T53" fmla="*/ 114509 h 501"/>
                <a:gd name="T54" fmla="*/ 479444 w 507"/>
                <a:gd name="T55" fmla="*/ 107478 h 501"/>
                <a:gd name="T56" fmla="*/ 429502 w 507"/>
                <a:gd name="T57" fmla="*/ 75335 h 501"/>
                <a:gd name="T58" fmla="*/ 414520 w 507"/>
                <a:gd name="T59" fmla="*/ 38170 h 501"/>
                <a:gd name="T60" fmla="*/ 372568 w 507"/>
                <a:gd name="T61" fmla="*/ 26116 h 501"/>
                <a:gd name="T62" fmla="*/ 350594 w 507"/>
                <a:gd name="T63" fmla="*/ 15067 h 501"/>
                <a:gd name="T64" fmla="*/ 314635 w 507"/>
                <a:gd name="T65" fmla="*/ 21094 h 501"/>
                <a:gd name="T66" fmla="*/ 282672 w 507"/>
                <a:gd name="T67" fmla="*/ 5022 h 50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507" h="501">
                  <a:moveTo>
                    <a:pt x="283" y="5"/>
                  </a:moveTo>
                  <a:lnTo>
                    <a:pt x="240" y="0"/>
                  </a:lnTo>
                  <a:lnTo>
                    <a:pt x="216" y="20"/>
                  </a:lnTo>
                  <a:lnTo>
                    <a:pt x="177" y="36"/>
                  </a:lnTo>
                  <a:lnTo>
                    <a:pt x="109" y="84"/>
                  </a:lnTo>
                  <a:lnTo>
                    <a:pt x="0" y="222"/>
                  </a:lnTo>
                  <a:lnTo>
                    <a:pt x="27" y="245"/>
                  </a:lnTo>
                  <a:lnTo>
                    <a:pt x="42" y="225"/>
                  </a:lnTo>
                  <a:lnTo>
                    <a:pt x="103" y="302"/>
                  </a:lnTo>
                  <a:lnTo>
                    <a:pt x="133" y="287"/>
                  </a:lnTo>
                  <a:lnTo>
                    <a:pt x="211" y="336"/>
                  </a:lnTo>
                  <a:lnTo>
                    <a:pt x="285" y="420"/>
                  </a:lnTo>
                  <a:lnTo>
                    <a:pt x="262" y="467"/>
                  </a:lnTo>
                  <a:lnTo>
                    <a:pt x="273" y="501"/>
                  </a:lnTo>
                  <a:lnTo>
                    <a:pt x="318" y="450"/>
                  </a:lnTo>
                  <a:lnTo>
                    <a:pt x="366" y="371"/>
                  </a:lnTo>
                  <a:lnTo>
                    <a:pt x="391" y="335"/>
                  </a:lnTo>
                  <a:lnTo>
                    <a:pt x="400" y="284"/>
                  </a:lnTo>
                  <a:lnTo>
                    <a:pt x="417" y="249"/>
                  </a:lnTo>
                  <a:lnTo>
                    <a:pt x="454" y="239"/>
                  </a:lnTo>
                  <a:lnTo>
                    <a:pt x="462" y="276"/>
                  </a:lnTo>
                  <a:lnTo>
                    <a:pt x="405" y="329"/>
                  </a:lnTo>
                  <a:lnTo>
                    <a:pt x="406" y="351"/>
                  </a:lnTo>
                  <a:lnTo>
                    <a:pt x="481" y="285"/>
                  </a:lnTo>
                  <a:lnTo>
                    <a:pt x="505" y="182"/>
                  </a:lnTo>
                  <a:lnTo>
                    <a:pt x="489" y="162"/>
                  </a:lnTo>
                  <a:lnTo>
                    <a:pt x="507" y="114"/>
                  </a:lnTo>
                  <a:lnTo>
                    <a:pt x="480" y="107"/>
                  </a:lnTo>
                  <a:lnTo>
                    <a:pt x="430" y="75"/>
                  </a:lnTo>
                  <a:lnTo>
                    <a:pt x="415" y="38"/>
                  </a:lnTo>
                  <a:lnTo>
                    <a:pt x="373" y="26"/>
                  </a:lnTo>
                  <a:lnTo>
                    <a:pt x="351" y="15"/>
                  </a:lnTo>
                  <a:lnTo>
                    <a:pt x="315" y="21"/>
                  </a:lnTo>
                  <a:lnTo>
                    <a:pt x="283" y="5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9" name="Freeform 16"/>
            <p:cNvSpPr>
              <a:spLocks/>
            </p:cNvSpPr>
            <p:nvPr/>
          </p:nvSpPr>
          <p:spPr bwMode="auto">
            <a:xfrm>
              <a:off x="2103240" y="2129631"/>
              <a:ext cx="538163" cy="519113"/>
            </a:xfrm>
            <a:custGeom>
              <a:avLst/>
              <a:gdLst>
                <a:gd name="T0" fmla="*/ 531148 w 537"/>
                <a:gd name="T1" fmla="*/ 26056 h 518"/>
                <a:gd name="T2" fmla="*/ 529144 w 537"/>
                <a:gd name="T3" fmla="*/ 92198 h 518"/>
                <a:gd name="T4" fmla="*/ 538163 w 537"/>
                <a:gd name="T5" fmla="*/ 185398 h 518"/>
                <a:gd name="T6" fmla="*/ 493066 w 537"/>
                <a:gd name="T7" fmla="*/ 185398 h 518"/>
                <a:gd name="T8" fmla="*/ 446966 w 537"/>
                <a:gd name="T9" fmla="*/ 230494 h 518"/>
                <a:gd name="T10" fmla="*/ 471018 w 537"/>
                <a:gd name="T11" fmla="*/ 260559 h 518"/>
                <a:gd name="T12" fmla="*/ 443959 w 537"/>
                <a:gd name="T13" fmla="*/ 291625 h 518"/>
                <a:gd name="T14" fmla="*/ 447968 w 537"/>
                <a:gd name="T15" fmla="*/ 323694 h 518"/>
                <a:gd name="T16" fmla="*/ 401868 w 537"/>
                <a:gd name="T17" fmla="*/ 365784 h 518"/>
                <a:gd name="T18" fmla="*/ 419907 w 537"/>
                <a:gd name="T19" fmla="*/ 417896 h 518"/>
                <a:gd name="T20" fmla="*/ 402871 w 537"/>
                <a:gd name="T21" fmla="*/ 461991 h 518"/>
                <a:gd name="T22" fmla="*/ 339734 w 537"/>
                <a:gd name="T23" fmla="*/ 440945 h 518"/>
                <a:gd name="T24" fmla="*/ 219474 w 537"/>
                <a:gd name="T25" fmla="*/ 458984 h 518"/>
                <a:gd name="T26" fmla="*/ 162351 w 537"/>
                <a:gd name="T27" fmla="*/ 519113 h 518"/>
                <a:gd name="T28" fmla="*/ 53115 w 537"/>
                <a:gd name="T29" fmla="*/ 459986 h 518"/>
                <a:gd name="T30" fmla="*/ 29063 w 537"/>
                <a:gd name="T31" fmla="*/ 462993 h 518"/>
                <a:gd name="T32" fmla="*/ 30065 w 537"/>
                <a:gd name="T33" fmla="*/ 437939 h 518"/>
                <a:gd name="T34" fmla="*/ 0 w 537"/>
                <a:gd name="T35" fmla="*/ 404868 h 518"/>
                <a:gd name="T36" fmla="*/ 2004 w 537"/>
                <a:gd name="T37" fmla="*/ 338726 h 518"/>
                <a:gd name="T38" fmla="*/ 36078 w 537"/>
                <a:gd name="T39" fmla="*/ 302649 h 518"/>
                <a:gd name="T40" fmla="*/ 54117 w 537"/>
                <a:gd name="T41" fmla="*/ 254546 h 518"/>
                <a:gd name="T42" fmla="*/ 104225 w 537"/>
                <a:gd name="T43" fmla="*/ 239514 h 518"/>
                <a:gd name="T44" fmla="*/ 117253 w 537"/>
                <a:gd name="T45" fmla="*/ 215462 h 518"/>
                <a:gd name="T46" fmla="*/ 113245 w 537"/>
                <a:gd name="T47" fmla="*/ 194417 h 518"/>
                <a:gd name="T48" fmla="*/ 165357 w 537"/>
                <a:gd name="T49" fmla="*/ 165355 h 518"/>
                <a:gd name="T50" fmla="*/ 164355 w 537"/>
                <a:gd name="T51" fmla="*/ 126271 h 518"/>
                <a:gd name="T52" fmla="*/ 182394 w 537"/>
                <a:gd name="T53" fmla="*/ 95204 h 518"/>
                <a:gd name="T54" fmla="*/ 197427 w 537"/>
                <a:gd name="T55" fmla="*/ 51110 h 518"/>
                <a:gd name="T56" fmla="*/ 201435 w 537"/>
                <a:gd name="T57" fmla="*/ 15032 h 518"/>
                <a:gd name="T58" fmla="*/ 228494 w 537"/>
                <a:gd name="T59" fmla="*/ 0 h 518"/>
                <a:gd name="T60" fmla="*/ 272589 w 537"/>
                <a:gd name="T61" fmla="*/ 50107 h 518"/>
                <a:gd name="T62" fmla="*/ 326706 w 537"/>
                <a:gd name="T63" fmla="*/ 29062 h 518"/>
                <a:gd name="T64" fmla="*/ 389842 w 537"/>
                <a:gd name="T65" fmla="*/ 44095 h 518"/>
                <a:gd name="T66" fmla="*/ 459994 w 537"/>
                <a:gd name="T67" fmla="*/ 47101 h 518"/>
                <a:gd name="T68" fmla="*/ 531148 w 537"/>
                <a:gd name="T69" fmla="*/ 26056 h 5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37" h="518">
                  <a:moveTo>
                    <a:pt x="530" y="26"/>
                  </a:moveTo>
                  <a:lnTo>
                    <a:pt x="528" y="92"/>
                  </a:lnTo>
                  <a:lnTo>
                    <a:pt x="537" y="185"/>
                  </a:lnTo>
                  <a:lnTo>
                    <a:pt x="492" y="185"/>
                  </a:lnTo>
                  <a:lnTo>
                    <a:pt x="446" y="230"/>
                  </a:lnTo>
                  <a:lnTo>
                    <a:pt x="470" y="260"/>
                  </a:lnTo>
                  <a:lnTo>
                    <a:pt x="443" y="291"/>
                  </a:lnTo>
                  <a:lnTo>
                    <a:pt x="447" y="323"/>
                  </a:lnTo>
                  <a:lnTo>
                    <a:pt x="401" y="365"/>
                  </a:lnTo>
                  <a:lnTo>
                    <a:pt x="419" y="417"/>
                  </a:lnTo>
                  <a:lnTo>
                    <a:pt x="402" y="461"/>
                  </a:lnTo>
                  <a:lnTo>
                    <a:pt x="339" y="440"/>
                  </a:lnTo>
                  <a:lnTo>
                    <a:pt x="219" y="458"/>
                  </a:lnTo>
                  <a:lnTo>
                    <a:pt x="162" y="518"/>
                  </a:lnTo>
                  <a:lnTo>
                    <a:pt x="53" y="459"/>
                  </a:lnTo>
                  <a:lnTo>
                    <a:pt x="29" y="462"/>
                  </a:lnTo>
                  <a:lnTo>
                    <a:pt x="30" y="437"/>
                  </a:lnTo>
                  <a:lnTo>
                    <a:pt x="0" y="404"/>
                  </a:lnTo>
                  <a:lnTo>
                    <a:pt x="2" y="338"/>
                  </a:lnTo>
                  <a:lnTo>
                    <a:pt x="36" y="302"/>
                  </a:lnTo>
                  <a:lnTo>
                    <a:pt x="54" y="254"/>
                  </a:lnTo>
                  <a:lnTo>
                    <a:pt x="104" y="239"/>
                  </a:lnTo>
                  <a:lnTo>
                    <a:pt x="117" y="215"/>
                  </a:lnTo>
                  <a:lnTo>
                    <a:pt x="113" y="194"/>
                  </a:lnTo>
                  <a:lnTo>
                    <a:pt x="165" y="165"/>
                  </a:lnTo>
                  <a:lnTo>
                    <a:pt x="164" y="126"/>
                  </a:lnTo>
                  <a:lnTo>
                    <a:pt x="182" y="95"/>
                  </a:lnTo>
                  <a:lnTo>
                    <a:pt x="197" y="51"/>
                  </a:lnTo>
                  <a:lnTo>
                    <a:pt x="201" y="15"/>
                  </a:lnTo>
                  <a:lnTo>
                    <a:pt x="228" y="0"/>
                  </a:lnTo>
                  <a:lnTo>
                    <a:pt x="272" y="50"/>
                  </a:lnTo>
                  <a:lnTo>
                    <a:pt x="326" y="29"/>
                  </a:lnTo>
                  <a:lnTo>
                    <a:pt x="389" y="44"/>
                  </a:lnTo>
                  <a:lnTo>
                    <a:pt x="459" y="47"/>
                  </a:lnTo>
                  <a:lnTo>
                    <a:pt x="530" y="26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0" name="Freeform 17"/>
            <p:cNvSpPr>
              <a:spLocks/>
            </p:cNvSpPr>
            <p:nvPr/>
          </p:nvSpPr>
          <p:spPr bwMode="auto">
            <a:xfrm>
              <a:off x="2458840" y="2315369"/>
              <a:ext cx="90488" cy="46038"/>
            </a:xfrm>
            <a:custGeom>
              <a:avLst/>
              <a:gdLst>
                <a:gd name="T0" fmla="*/ 0 w 90"/>
                <a:gd name="T1" fmla="*/ 46038 h 45"/>
                <a:gd name="T2" fmla="*/ 90488 w 90"/>
                <a:gd name="T3" fmla="*/ 46038 h 45"/>
                <a:gd name="T4" fmla="*/ 90488 w 90"/>
                <a:gd name="T5" fmla="*/ 0 h 45"/>
                <a:gd name="T6" fmla="*/ 0 w 90"/>
                <a:gd name="T7" fmla="*/ 0 h 45"/>
                <a:gd name="T8" fmla="*/ 0 w 90"/>
                <a:gd name="T9" fmla="*/ 46038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0" h="45">
                  <a:moveTo>
                    <a:pt x="0" y="45"/>
                  </a:moveTo>
                  <a:lnTo>
                    <a:pt x="90" y="45"/>
                  </a:lnTo>
                  <a:lnTo>
                    <a:pt x="90" y="0"/>
                  </a:lnTo>
                  <a:lnTo>
                    <a:pt x="0" y="0"/>
                  </a:lnTo>
                  <a:lnTo>
                    <a:pt x="0" y="45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1" name="Freeform 18"/>
            <p:cNvSpPr>
              <a:spLocks/>
            </p:cNvSpPr>
            <p:nvPr/>
          </p:nvSpPr>
          <p:spPr bwMode="auto">
            <a:xfrm>
              <a:off x="1474590" y="1718469"/>
              <a:ext cx="862013" cy="827088"/>
            </a:xfrm>
            <a:custGeom>
              <a:avLst/>
              <a:gdLst>
                <a:gd name="T0" fmla="*/ 393920 w 860"/>
                <a:gd name="T1" fmla="*/ 141357 h 825"/>
                <a:gd name="T2" fmla="*/ 862013 w 860"/>
                <a:gd name="T3" fmla="*/ 183463 h 825"/>
                <a:gd name="T4" fmla="*/ 814903 w 860"/>
                <a:gd name="T5" fmla="*/ 264668 h 825"/>
                <a:gd name="T6" fmla="*/ 811896 w 860"/>
                <a:gd name="T7" fmla="*/ 339858 h 825"/>
                <a:gd name="T8" fmla="*/ 826931 w 860"/>
                <a:gd name="T9" fmla="*/ 367929 h 825"/>
                <a:gd name="T10" fmla="*/ 828936 w 860"/>
                <a:gd name="T11" fmla="*/ 422066 h 825"/>
                <a:gd name="T12" fmla="*/ 828936 w 860"/>
                <a:gd name="T13" fmla="*/ 457154 h 825"/>
                <a:gd name="T14" fmla="*/ 811896 w 860"/>
                <a:gd name="T15" fmla="*/ 502268 h 825"/>
                <a:gd name="T16" fmla="*/ 790847 w 860"/>
                <a:gd name="T17" fmla="*/ 536354 h 825"/>
                <a:gd name="T18" fmla="*/ 795859 w 860"/>
                <a:gd name="T19" fmla="*/ 575453 h 825"/>
                <a:gd name="T20" fmla="*/ 739727 w 860"/>
                <a:gd name="T21" fmla="*/ 602521 h 825"/>
                <a:gd name="T22" fmla="*/ 744739 w 860"/>
                <a:gd name="T23" fmla="*/ 622572 h 825"/>
                <a:gd name="T24" fmla="*/ 735718 w 860"/>
                <a:gd name="T25" fmla="*/ 650643 h 825"/>
                <a:gd name="T26" fmla="*/ 681592 w 860"/>
                <a:gd name="T27" fmla="*/ 662673 h 825"/>
                <a:gd name="T28" fmla="*/ 666557 w 860"/>
                <a:gd name="T29" fmla="*/ 709792 h 825"/>
                <a:gd name="T30" fmla="*/ 628468 w 860"/>
                <a:gd name="T31" fmla="*/ 749893 h 825"/>
                <a:gd name="T32" fmla="*/ 627465 w 860"/>
                <a:gd name="T33" fmla="*/ 816060 h 825"/>
                <a:gd name="T34" fmla="*/ 609423 w 860"/>
                <a:gd name="T35" fmla="*/ 827088 h 825"/>
                <a:gd name="T36" fmla="*/ 589376 w 860"/>
                <a:gd name="T37" fmla="*/ 798015 h 825"/>
                <a:gd name="T38" fmla="*/ 600402 w 860"/>
                <a:gd name="T39" fmla="*/ 773954 h 825"/>
                <a:gd name="T40" fmla="*/ 579353 w 860"/>
                <a:gd name="T41" fmla="*/ 760921 h 825"/>
                <a:gd name="T42" fmla="*/ 552290 w 860"/>
                <a:gd name="T43" fmla="*/ 788992 h 825"/>
                <a:gd name="T44" fmla="*/ 517208 w 860"/>
                <a:gd name="T45" fmla="*/ 776961 h 825"/>
                <a:gd name="T46" fmla="*/ 496159 w 860"/>
                <a:gd name="T47" fmla="*/ 800020 h 825"/>
                <a:gd name="T48" fmla="*/ 445039 w 860"/>
                <a:gd name="T49" fmla="*/ 763929 h 825"/>
                <a:gd name="T50" fmla="*/ 372871 w 860"/>
                <a:gd name="T51" fmla="*/ 763929 h 825"/>
                <a:gd name="T52" fmla="*/ 320749 w 860"/>
                <a:gd name="T53" fmla="*/ 818065 h 825"/>
                <a:gd name="T54" fmla="*/ 255597 w 860"/>
                <a:gd name="T55" fmla="*/ 760921 h 825"/>
                <a:gd name="T56" fmla="*/ 237555 w 860"/>
                <a:gd name="T57" fmla="*/ 697762 h 825"/>
                <a:gd name="T58" fmla="*/ 137321 w 860"/>
                <a:gd name="T59" fmla="*/ 695756 h 825"/>
                <a:gd name="T60" fmla="*/ 114267 w 860"/>
                <a:gd name="T61" fmla="*/ 665681 h 825"/>
                <a:gd name="T62" fmla="*/ 95222 w 860"/>
                <a:gd name="T63" fmla="*/ 604526 h 825"/>
                <a:gd name="T64" fmla="*/ 111260 w 860"/>
                <a:gd name="T65" fmla="*/ 578460 h 825"/>
                <a:gd name="T66" fmla="*/ 72169 w 860"/>
                <a:gd name="T67" fmla="*/ 493245 h 825"/>
                <a:gd name="T68" fmla="*/ 113264 w 860"/>
                <a:gd name="T69" fmla="*/ 467179 h 825"/>
                <a:gd name="T70" fmla="*/ 117274 w 860"/>
                <a:gd name="T71" fmla="*/ 404020 h 825"/>
                <a:gd name="T72" fmla="*/ 137321 w 860"/>
                <a:gd name="T73" fmla="*/ 372941 h 825"/>
                <a:gd name="T74" fmla="*/ 116272 w 860"/>
                <a:gd name="T75" fmla="*/ 334845 h 825"/>
                <a:gd name="T76" fmla="*/ 137321 w 860"/>
                <a:gd name="T77" fmla="*/ 289731 h 825"/>
                <a:gd name="T78" fmla="*/ 18042 w 860"/>
                <a:gd name="T79" fmla="*/ 294744 h 825"/>
                <a:gd name="T80" fmla="*/ 15035 w 860"/>
                <a:gd name="T81" fmla="*/ 247625 h 825"/>
                <a:gd name="T82" fmla="*/ 0 w 860"/>
                <a:gd name="T83" fmla="*/ 225569 h 825"/>
                <a:gd name="T84" fmla="*/ 15035 w 860"/>
                <a:gd name="T85" fmla="*/ 184466 h 825"/>
                <a:gd name="T86" fmla="*/ 2005 w 860"/>
                <a:gd name="T87" fmla="*/ 123311 h 825"/>
                <a:gd name="T88" fmla="*/ 221517 w 860"/>
                <a:gd name="T89" fmla="*/ 118299 h 825"/>
                <a:gd name="T90" fmla="*/ 242566 w 860"/>
                <a:gd name="T91" fmla="*/ 103261 h 825"/>
                <a:gd name="T92" fmla="*/ 236552 w 860"/>
                <a:gd name="T93" fmla="*/ 40101 h 825"/>
                <a:gd name="T94" fmla="*/ 254595 w 860"/>
                <a:gd name="T95" fmla="*/ 0 h 825"/>
                <a:gd name="T96" fmla="*/ 296693 w 860"/>
                <a:gd name="T97" fmla="*/ 60152 h 825"/>
                <a:gd name="T98" fmla="*/ 284665 w 860"/>
                <a:gd name="T99" fmla="*/ 105266 h 825"/>
                <a:gd name="T100" fmla="*/ 329770 w 860"/>
                <a:gd name="T101" fmla="*/ 132334 h 825"/>
                <a:gd name="T102" fmla="*/ 357836 w 860"/>
                <a:gd name="T103" fmla="*/ 163413 h 825"/>
                <a:gd name="T104" fmla="*/ 393920 w 860"/>
                <a:gd name="T105" fmla="*/ 141357 h 82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60" h="825">
                  <a:moveTo>
                    <a:pt x="393" y="141"/>
                  </a:moveTo>
                  <a:lnTo>
                    <a:pt x="860" y="183"/>
                  </a:lnTo>
                  <a:lnTo>
                    <a:pt x="813" y="264"/>
                  </a:lnTo>
                  <a:lnTo>
                    <a:pt x="810" y="339"/>
                  </a:lnTo>
                  <a:lnTo>
                    <a:pt x="825" y="367"/>
                  </a:lnTo>
                  <a:lnTo>
                    <a:pt x="827" y="421"/>
                  </a:lnTo>
                  <a:lnTo>
                    <a:pt x="827" y="456"/>
                  </a:lnTo>
                  <a:lnTo>
                    <a:pt x="810" y="501"/>
                  </a:lnTo>
                  <a:lnTo>
                    <a:pt x="789" y="535"/>
                  </a:lnTo>
                  <a:lnTo>
                    <a:pt x="794" y="574"/>
                  </a:lnTo>
                  <a:lnTo>
                    <a:pt x="738" y="601"/>
                  </a:lnTo>
                  <a:lnTo>
                    <a:pt x="743" y="621"/>
                  </a:lnTo>
                  <a:lnTo>
                    <a:pt x="734" y="649"/>
                  </a:lnTo>
                  <a:lnTo>
                    <a:pt x="680" y="661"/>
                  </a:lnTo>
                  <a:lnTo>
                    <a:pt x="665" y="708"/>
                  </a:lnTo>
                  <a:lnTo>
                    <a:pt x="627" y="748"/>
                  </a:lnTo>
                  <a:lnTo>
                    <a:pt x="626" y="814"/>
                  </a:lnTo>
                  <a:lnTo>
                    <a:pt x="608" y="825"/>
                  </a:lnTo>
                  <a:lnTo>
                    <a:pt x="588" y="796"/>
                  </a:lnTo>
                  <a:lnTo>
                    <a:pt x="599" y="772"/>
                  </a:lnTo>
                  <a:lnTo>
                    <a:pt x="578" y="759"/>
                  </a:lnTo>
                  <a:lnTo>
                    <a:pt x="551" y="787"/>
                  </a:lnTo>
                  <a:lnTo>
                    <a:pt x="516" y="775"/>
                  </a:lnTo>
                  <a:lnTo>
                    <a:pt x="495" y="798"/>
                  </a:lnTo>
                  <a:lnTo>
                    <a:pt x="444" y="762"/>
                  </a:lnTo>
                  <a:lnTo>
                    <a:pt x="372" y="762"/>
                  </a:lnTo>
                  <a:lnTo>
                    <a:pt x="320" y="816"/>
                  </a:lnTo>
                  <a:lnTo>
                    <a:pt x="255" y="759"/>
                  </a:lnTo>
                  <a:lnTo>
                    <a:pt x="237" y="696"/>
                  </a:lnTo>
                  <a:lnTo>
                    <a:pt x="137" y="694"/>
                  </a:lnTo>
                  <a:lnTo>
                    <a:pt x="114" y="664"/>
                  </a:lnTo>
                  <a:lnTo>
                    <a:pt x="95" y="603"/>
                  </a:lnTo>
                  <a:lnTo>
                    <a:pt x="111" y="577"/>
                  </a:lnTo>
                  <a:lnTo>
                    <a:pt x="72" y="492"/>
                  </a:lnTo>
                  <a:lnTo>
                    <a:pt x="113" y="466"/>
                  </a:lnTo>
                  <a:lnTo>
                    <a:pt x="117" y="403"/>
                  </a:lnTo>
                  <a:lnTo>
                    <a:pt x="137" y="372"/>
                  </a:lnTo>
                  <a:lnTo>
                    <a:pt x="116" y="334"/>
                  </a:lnTo>
                  <a:lnTo>
                    <a:pt x="137" y="289"/>
                  </a:lnTo>
                  <a:lnTo>
                    <a:pt x="18" y="294"/>
                  </a:lnTo>
                  <a:lnTo>
                    <a:pt x="15" y="247"/>
                  </a:lnTo>
                  <a:lnTo>
                    <a:pt x="0" y="225"/>
                  </a:lnTo>
                  <a:lnTo>
                    <a:pt x="15" y="184"/>
                  </a:lnTo>
                  <a:lnTo>
                    <a:pt x="2" y="123"/>
                  </a:lnTo>
                  <a:lnTo>
                    <a:pt x="221" y="118"/>
                  </a:lnTo>
                  <a:lnTo>
                    <a:pt x="242" y="103"/>
                  </a:lnTo>
                  <a:lnTo>
                    <a:pt x="236" y="40"/>
                  </a:lnTo>
                  <a:lnTo>
                    <a:pt x="254" y="0"/>
                  </a:lnTo>
                  <a:lnTo>
                    <a:pt x="296" y="60"/>
                  </a:lnTo>
                  <a:lnTo>
                    <a:pt x="284" y="105"/>
                  </a:lnTo>
                  <a:lnTo>
                    <a:pt x="329" y="132"/>
                  </a:lnTo>
                  <a:lnTo>
                    <a:pt x="357" y="163"/>
                  </a:lnTo>
                  <a:lnTo>
                    <a:pt x="393" y="141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2" name="Freeform 19"/>
            <p:cNvSpPr>
              <a:spLocks/>
            </p:cNvSpPr>
            <p:nvPr/>
          </p:nvSpPr>
          <p:spPr bwMode="auto">
            <a:xfrm>
              <a:off x="1138040" y="1780381"/>
              <a:ext cx="474663" cy="433388"/>
            </a:xfrm>
            <a:custGeom>
              <a:avLst/>
              <a:gdLst>
                <a:gd name="T0" fmla="*/ 336470 w 474"/>
                <a:gd name="T1" fmla="*/ 60193 h 432"/>
                <a:gd name="T2" fmla="*/ 351491 w 474"/>
                <a:gd name="T3" fmla="*/ 119382 h 432"/>
                <a:gd name="T4" fmla="*/ 335469 w 474"/>
                <a:gd name="T5" fmla="*/ 162521 h 432"/>
                <a:gd name="T6" fmla="*/ 350490 w 474"/>
                <a:gd name="T7" fmla="*/ 185594 h 432"/>
                <a:gd name="T8" fmla="*/ 351491 w 474"/>
                <a:gd name="T9" fmla="*/ 233749 h 432"/>
                <a:gd name="T10" fmla="*/ 474663 w 474"/>
                <a:gd name="T11" fmla="*/ 227729 h 432"/>
                <a:gd name="T12" fmla="*/ 452632 w 474"/>
                <a:gd name="T13" fmla="*/ 273877 h 432"/>
                <a:gd name="T14" fmla="*/ 473662 w 474"/>
                <a:gd name="T15" fmla="*/ 313002 h 432"/>
                <a:gd name="T16" fmla="*/ 452632 w 474"/>
                <a:gd name="T17" fmla="*/ 342096 h 432"/>
                <a:gd name="T18" fmla="*/ 450629 w 474"/>
                <a:gd name="T19" fmla="*/ 406301 h 432"/>
                <a:gd name="T20" fmla="*/ 408571 w 474"/>
                <a:gd name="T21" fmla="*/ 430378 h 432"/>
                <a:gd name="T22" fmla="*/ 371519 w 474"/>
                <a:gd name="T23" fmla="*/ 415330 h 432"/>
                <a:gd name="T24" fmla="*/ 332464 w 474"/>
                <a:gd name="T25" fmla="*/ 433388 h 432"/>
                <a:gd name="T26" fmla="*/ 299418 w 474"/>
                <a:gd name="T27" fmla="*/ 397272 h 432"/>
                <a:gd name="T28" fmla="*/ 252352 w 474"/>
                <a:gd name="T29" fmla="*/ 384231 h 432"/>
                <a:gd name="T30" fmla="*/ 219306 w 474"/>
                <a:gd name="T31" fmla="*/ 358147 h 432"/>
                <a:gd name="T32" fmla="*/ 146204 w 474"/>
                <a:gd name="T33" fmla="*/ 355137 h 432"/>
                <a:gd name="T34" fmla="*/ 93130 w 474"/>
                <a:gd name="T35" fmla="*/ 311999 h 432"/>
                <a:gd name="T36" fmla="*/ 47066 w 474"/>
                <a:gd name="T37" fmla="*/ 249800 h 432"/>
                <a:gd name="T38" fmla="*/ 57080 w 474"/>
                <a:gd name="T39" fmla="*/ 147472 h 432"/>
                <a:gd name="T40" fmla="*/ 0 w 474"/>
                <a:gd name="T41" fmla="*/ 129414 h 432"/>
                <a:gd name="T42" fmla="*/ 87122 w 474"/>
                <a:gd name="T43" fmla="*/ 84270 h 432"/>
                <a:gd name="T44" fmla="*/ 140196 w 474"/>
                <a:gd name="T45" fmla="*/ 80257 h 432"/>
                <a:gd name="T46" fmla="*/ 159222 w 474"/>
                <a:gd name="T47" fmla="*/ 38122 h 432"/>
                <a:gd name="T48" fmla="*/ 201281 w 474"/>
                <a:gd name="T49" fmla="*/ 0 h 432"/>
                <a:gd name="T50" fmla="*/ 254355 w 474"/>
                <a:gd name="T51" fmla="*/ 5016 h 432"/>
                <a:gd name="T52" fmla="*/ 294411 w 474"/>
                <a:gd name="T53" fmla="*/ 59190 h 432"/>
                <a:gd name="T54" fmla="*/ 336470 w 474"/>
                <a:gd name="T55" fmla="*/ 60193 h 43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74" h="432">
                  <a:moveTo>
                    <a:pt x="336" y="60"/>
                  </a:moveTo>
                  <a:lnTo>
                    <a:pt x="351" y="119"/>
                  </a:lnTo>
                  <a:lnTo>
                    <a:pt x="335" y="162"/>
                  </a:lnTo>
                  <a:lnTo>
                    <a:pt x="350" y="185"/>
                  </a:lnTo>
                  <a:lnTo>
                    <a:pt x="351" y="233"/>
                  </a:lnTo>
                  <a:lnTo>
                    <a:pt x="474" y="227"/>
                  </a:lnTo>
                  <a:lnTo>
                    <a:pt x="452" y="273"/>
                  </a:lnTo>
                  <a:lnTo>
                    <a:pt x="473" y="312"/>
                  </a:lnTo>
                  <a:lnTo>
                    <a:pt x="452" y="341"/>
                  </a:lnTo>
                  <a:lnTo>
                    <a:pt x="450" y="405"/>
                  </a:lnTo>
                  <a:lnTo>
                    <a:pt x="408" y="429"/>
                  </a:lnTo>
                  <a:lnTo>
                    <a:pt x="371" y="414"/>
                  </a:lnTo>
                  <a:lnTo>
                    <a:pt x="332" y="432"/>
                  </a:lnTo>
                  <a:lnTo>
                    <a:pt x="299" y="396"/>
                  </a:lnTo>
                  <a:lnTo>
                    <a:pt x="252" y="383"/>
                  </a:lnTo>
                  <a:lnTo>
                    <a:pt x="219" y="357"/>
                  </a:lnTo>
                  <a:lnTo>
                    <a:pt x="146" y="354"/>
                  </a:lnTo>
                  <a:lnTo>
                    <a:pt x="93" y="311"/>
                  </a:lnTo>
                  <a:lnTo>
                    <a:pt x="47" y="249"/>
                  </a:lnTo>
                  <a:lnTo>
                    <a:pt x="57" y="147"/>
                  </a:lnTo>
                  <a:lnTo>
                    <a:pt x="0" y="129"/>
                  </a:lnTo>
                  <a:lnTo>
                    <a:pt x="87" y="84"/>
                  </a:lnTo>
                  <a:lnTo>
                    <a:pt x="140" y="80"/>
                  </a:lnTo>
                  <a:lnTo>
                    <a:pt x="159" y="38"/>
                  </a:lnTo>
                  <a:lnTo>
                    <a:pt x="201" y="0"/>
                  </a:lnTo>
                  <a:lnTo>
                    <a:pt x="254" y="5"/>
                  </a:lnTo>
                  <a:lnTo>
                    <a:pt x="294" y="59"/>
                  </a:lnTo>
                  <a:lnTo>
                    <a:pt x="336" y="60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3" name="Freeform 20"/>
            <p:cNvSpPr>
              <a:spLocks/>
            </p:cNvSpPr>
            <p:nvPr/>
          </p:nvSpPr>
          <p:spPr bwMode="auto">
            <a:xfrm>
              <a:off x="539552" y="1737519"/>
              <a:ext cx="552450" cy="304800"/>
            </a:xfrm>
            <a:custGeom>
              <a:avLst/>
              <a:gdLst>
                <a:gd name="T0" fmla="*/ 17045 w 551"/>
                <a:gd name="T1" fmla="*/ 0 h 303"/>
                <a:gd name="T2" fmla="*/ 101266 w 551"/>
                <a:gd name="T3" fmla="*/ 32190 h 303"/>
                <a:gd name="T4" fmla="*/ 173455 w 551"/>
                <a:gd name="T5" fmla="*/ 48285 h 303"/>
                <a:gd name="T6" fmla="*/ 251661 w 551"/>
                <a:gd name="T7" fmla="*/ 59350 h 303"/>
                <a:gd name="T8" fmla="*/ 373982 w 551"/>
                <a:gd name="T9" fmla="*/ 123731 h 303"/>
                <a:gd name="T10" fmla="*/ 552450 w 551"/>
                <a:gd name="T11" fmla="*/ 184087 h 303"/>
                <a:gd name="T12" fmla="*/ 531395 w 551"/>
                <a:gd name="T13" fmla="*/ 225331 h 303"/>
                <a:gd name="T14" fmla="*/ 478255 w 551"/>
                <a:gd name="T15" fmla="*/ 258527 h 303"/>
                <a:gd name="T16" fmla="*/ 451184 w 551"/>
                <a:gd name="T17" fmla="*/ 256515 h 303"/>
                <a:gd name="T18" fmla="*/ 415089 w 551"/>
                <a:gd name="T19" fmla="*/ 304800 h 303"/>
                <a:gd name="T20" fmla="*/ 381000 w 551"/>
                <a:gd name="T21" fmla="*/ 286693 h 303"/>
                <a:gd name="T22" fmla="*/ 273718 w 551"/>
                <a:gd name="T23" fmla="*/ 301782 h 303"/>
                <a:gd name="T24" fmla="*/ 251661 w 551"/>
                <a:gd name="T25" fmla="*/ 184087 h 303"/>
                <a:gd name="T26" fmla="*/ 227597 w 551"/>
                <a:gd name="T27" fmla="*/ 226337 h 303"/>
                <a:gd name="T28" fmla="*/ 144379 w 551"/>
                <a:gd name="T29" fmla="*/ 228349 h 303"/>
                <a:gd name="T30" fmla="*/ 114300 w 551"/>
                <a:gd name="T31" fmla="*/ 180063 h 303"/>
                <a:gd name="T32" fmla="*/ 65171 w 551"/>
                <a:gd name="T33" fmla="*/ 181069 h 303"/>
                <a:gd name="T34" fmla="*/ 72189 w 551"/>
                <a:gd name="T35" fmla="*/ 135802 h 303"/>
                <a:gd name="T36" fmla="*/ 0 w 551"/>
                <a:gd name="T37" fmla="*/ 36214 h 303"/>
                <a:gd name="T38" fmla="*/ 17045 w 551"/>
                <a:gd name="T39" fmla="*/ 0 h 3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551" h="303">
                  <a:moveTo>
                    <a:pt x="17" y="0"/>
                  </a:moveTo>
                  <a:lnTo>
                    <a:pt x="101" y="32"/>
                  </a:lnTo>
                  <a:lnTo>
                    <a:pt x="173" y="48"/>
                  </a:lnTo>
                  <a:lnTo>
                    <a:pt x="251" y="59"/>
                  </a:lnTo>
                  <a:lnTo>
                    <a:pt x="373" y="123"/>
                  </a:lnTo>
                  <a:lnTo>
                    <a:pt x="551" y="183"/>
                  </a:lnTo>
                  <a:lnTo>
                    <a:pt x="530" y="224"/>
                  </a:lnTo>
                  <a:lnTo>
                    <a:pt x="477" y="257"/>
                  </a:lnTo>
                  <a:lnTo>
                    <a:pt x="450" y="255"/>
                  </a:lnTo>
                  <a:lnTo>
                    <a:pt x="414" y="303"/>
                  </a:lnTo>
                  <a:lnTo>
                    <a:pt x="380" y="285"/>
                  </a:lnTo>
                  <a:lnTo>
                    <a:pt x="273" y="300"/>
                  </a:lnTo>
                  <a:lnTo>
                    <a:pt x="251" y="183"/>
                  </a:lnTo>
                  <a:lnTo>
                    <a:pt x="227" y="225"/>
                  </a:lnTo>
                  <a:lnTo>
                    <a:pt x="144" y="227"/>
                  </a:lnTo>
                  <a:lnTo>
                    <a:pt x="114" y="179"/>
                  </a:lnTo>
                  <a:lnTo>
                    <a:pt x="65" y="180"/>
                  </a:lnTo>
                  <a:lnTo>
                    <a:pt x="72" y="135"/>
                  </a:lnTo>
                  <a:lnTo>
                    <a:pt x="0" y="36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4" name="Freeform 21"/>
            <p:cNvSpPr>
              <a:spLocks/>
            </p:cNvSpPr>
            <p:nvPr/>
          </p:nvSpPr>
          <p:spPr bwMode="auto">
            <a:xfrm>
              <a:off x="545902" y="983456"/>
              <a:ext cx="1323975" cy="935038"/>
            </a:xfrm>
            <a:custGeom>
              <a:avLst/>
              <a:gdLst>
                <a:gd name="T0" fmla="*/ 9013 w 1322"/>
                <a:gd name="T1" fmla="*/ 757651 h 933"/>
                <a:gd name="T2" fmla="*/ 0 w 1322"/>
                <a:gd name="T3" fmla="*/ 726584 h 933"/>
                <a:gd name="T4" fmla="*/ 38057 w 1322"/>
                <a:gd name="T5" fmla="*/ 703533 h 933"/>
                <a:gd name="T6" fmla="*/ 36054 w 1322"/>
                <a:gd name="T7" fmla="*/ 660439 h 933"/>
                <a:gd name="T8" fmla="*/ 68102 w 1322"/>
                <a:gd name="T9" fmla="*/ 615341 h 933"/>
                <a:gd name="T10" fmla="*/ 84125 w 1322"/>
                <a:gd name="T11" fmla="*/ 576256 h 933"/>
                <a:gd name="T12" fmla="*/ 138206 w 1322"/>
                <a:gd name="T13" fmla="*/ 540177 h 933"/>
                <a:gd name="T14" fmla="*/ 227339 w 1322"/>
                <a:gd name="T15" fmla="*/ 513118 h 933"/>
                <a:gd name="T16" fmla="*/ 273408 w 1322"/>
                <a:gd name="T17" fmla="*/ 528151 h 933"/>
                <a:gd name="T18" fmla="*/ 317474 w 1322"/>
                <a:gd name="T19" fmla="*/ 327714 h 933"/>
                <a:gd name="T20" fmla="*/ 320478 w 1322"/>
                <a:gd name="T21" fmla="*/ 246537 h 933"/>
                <a:gd name="T22" fmla="*/ 275411 w 1322"/>
                <a:gd name="T23" fmla="*/ 194424 h 933"/>
                <a:gd name="T24" fmla="*/ 275411 w 1322"/>
                <a:gd name="T25" fmla="*/ 141308 h 933"/>
                <a:gd name="T26" fmla="*/ 329492 w 1322"/>
                <a:gd name="T27" fmla="*/ 122266 h 933"/>
                <a:gd name="T28" fmla="*/ 330493 w 1322"/>
                <a:gd name="T29" fmla="*/ 92201 h 933"/>
                <a:gd name="T30" fmla="*/ 290433 w 1322"/>
                <a:gd name="T31" fmla="*/ 86188 h 933"/>
                <a:gd name="T32" fmla="*/ 302451 w 1322"/>
                <a:gd name="T33" fmla="*/ 45098 h 933"/>
                <a:gd name="T34" fmla="*/ 473707 w 1322"/>
                <a:gd name="T35" fmla="*/ 9020 h 933"/>
                <a:gd name="T36" fmla="*/ 498744 w 1322"/>
                <a:gd name="T37" fmla="*/ 87190 h 933"/>
                <a:gd name="T38" fmla="*/ 555829 w 1322"/>
                <a:gd name="T39" fmla="*/ 122266 h 933"/>
                <a:gd name="T40" fmla="*/ 618923 w 1322"/>
                <a:gd name="T41" fmla="*/ 122266 h 933"/>
                <a:gd name="T42" fmla="*/ 783168 w 1322"/>
                <a:gd name="T43" fmla="*/ 0 h 933"/>
                <a:gd name="T44" fmla="*/ 828235 w 1322"/>
                <a:gd name="T45" fmla="*/ 21046 h 933"/>
                <a:gd name="T46" fmla="*/ 843258 w 1322"/>
                <a:gd name="T47" fmla="*/ 146319 h 933"/>
                <a:gd name="T48" fmla="*/ 844259 w 1322"/>
                <a:gd name="T49" fmla="*/ 236516 h 933"/>
                <a:gd name="T50" fmla="*/ 892331 w 1322"/>
                <a:gd name="T51" fmla="*/ 294642 h 933"/>
                <a:gd name="T52" fmla="*/ 925380 w 1322"/>
                <a:gd name="T53" fmla="*/ 294642 h 933"/>
                <a:gd name="T54" fmla="*/ 921374 w 1322"/>
                <a:gd name="T55" fmla="*/ 255557 h 933"/>
                <a:gd name="T56" fmla="*/ 961434 w 1322"/>
                <a:gd name="T57" fmla="*/ 219478 h 933"/>
                <a:gd name="T58" fmla="*/ 994483 w 1322"/>
                <a:gd name="T59" fmla="*/ 251548 h 933"/>
                <a:gd name="T60" fmla="*/ 1042555 w 1322"/>
                <a:gd name="T61" fmla="*/ 159347 h 933"/>
                <a:gd name="T62" fmla="*/ 1125679 w 1322"/>
                <a:gd name="T63" fmla="*/ 161352 h 933"/>
                <a:gd name="T64" fmla="*/ 1138699 w 1322"/>
                <a:gd name="T65" fmla="*/ 242529 h 933"/>
                <a:gd name="T66" fmla="*/ 1191778 w 1322"/>
                <a:gd name="T67" fmla="*/ 269588 h 933"/>
                <a:gd name="T68" fmla="*/ 1206800 w 1322"/>
                <a:gd name="T69" fmla="*/ 296647 h 933"/>
                <a:gd name="T70" fmla="*/ 1260881 w 1322"/>
                <a:gd name="T71" fmla="*/ 309675 h 933"/>
                <a:gd name="T72" fmla="*/ 1323975 w 1322"/>
                <a:gd name="T73" fmla="*/ 366799 h 933"/>
                <a:gd name="T74" fmla="*/ 1240851 w 1322"/>
                <a:gd name="T75" fmla="*/ 535166 h 933"/>
                <a:gd name="T76" fmla="*/ 1189775 w 1322"/>
                <a:gd name="T77" fmla="*/ 654426 h 933"/>
                <a:gd name="T78" fmla="*/ 1153721 w 1322"/>
                <a:gd name="T79" fmla="*/ 693512 h 933"/>
                <a:gd name="T80" fmla="*/ 1180761 w 1322"/>
                <a:gd name="T81" fmla="*/ 735603 h 933"/>
                <a:gd name="T82" fmla="*/ 1165739 w 1322"/>
                <a:gd name="T83" fmla="*/ 775691 h 933"/>
                <a:gd name="T84" fmla="*/ 1170746 w 1322"/>
                <a:gd name="T85" fmla="*/ 838828 h 933"/>
                <a:gd name="T86" fmla="*/ 1147712 w 1322"/>
                <a:gd name="T87" fmla="*/ 853861 h 933"/>
                <a:gd name="T88" fmla="*/ 933392 w 1322"/>
                <a:gd name="T89" fmla="*/ 858872 h 933"/>
                <a:gd name="T90" fmla="*/ 883318 w 1322"/>
                <a:gd name="T91" fmla="*/ 855865 h 933"/>
                <a:gd name="T92" fmla="*/ 847264 w 1322"/>
                <a:gd name="T93" fmla="*/ 801747 h 933"/>
                <a:gd name="T94" fmla="*/ 795186 w 1322"/>
                <a:gd name="T95" fmla="*/ 796737 h 933"/>
                <a:gd name="T96" fmla="*/ 751120 w 1322"/>
                <a:gd name="T97" fmla="*/ 834820 h 933"/>
                <a:gd name="T98" fmla="*/ 730089 w 1322"/>
                <a:gd name="T99" fmla="*/ 877913 h 933"/>
                <a:gd name="T100" fmla="*/ 678011 w 1322"/>
                <a:gd name="T101" fmla="*/ 880920 h 933"/>
                <a:gd name="T102" fmla="*/ 590881 w 1322"/>
                <a:gd name="T103" fmla="*/ 925016 h 933"/>
                <a:gd name="T104" fmla="*/ 543811 w 1322"/>
                <a:gd name="T105" fmla="*/ 935038 h 933"/>
                <a:gd name="T106" fmla="*/ 366547 w 1322"/>
                <a:gd name="T107" fmla="*/ 876911 h 933"/>
                <a:gd name="T108" fmla="*/ 246368 w 1322"/>
                <a:gd name="T109" fmla="*/ 811769 h 933"/>
                <a:gd name="T110" fmla="*/ 173258 w 1322"/>
                <a:gd name="T111" fmla="*/ 802750 h 933"/>
                <a:gd name="T112" fmla="*/ 96143 w 1322"/>
                <a:gd name="T113" fmla="*/ 787717 h 933"/>
                <a:gd name="T114" fmla="*/ 9013 w 1322"/>
                <a:gd name="T115" fmla="*/ 757651 h 9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322" h="933">
                  <a:moveTo>
                    <a:pt x="9" y="756"/>
                  </a:moveTo>
                  <a:lnTo>
                    <a:pt x="0" y="725"/>
                  </a:lnTo>
                  <a:lnTo>
                    <a:pt x="38" y="702"/>
                  </a:lnTo>
                  <a:lnTo>
                    <a:pt x="36" y="659"/>
                  </a:lnTo>
                  <a:lnTo>
                    <a:pt x="68" y="614"/>
                  </a:lnTo>
                  <a:lnTo>
                    <a:pt x="84" y="575"/>
                  </a:lnTo>
                  <a:lnTo>
                    <a:pt x="138" y="539"/>
                  </a:lnTo>
                  <a:lnTo>
                    <a:pt x="227" y="512"/>
                  </a:lnTo>
                  <a:lnTo>
                    <a:pt x="273" y="527"/>
                  </a:lnTo>
                  <a:lnTo>
                    <a:pt x="317" y="327"/>
                  </a:lnTo>
                  <a:lnTo>
                    <a:pt x="320" y="246"/>
                  </a:lnTo>
                  <a:lnTo>
                    <a:pt x="275" y="194"/>
                  </a:lnTo>
                  <a:lnTo>
                    <a:pt x="275" y="141"/>
                  </a:lnTo>
                  <a:lnTo>
                    <a:pt x="329" y="122"/>
                  </a:lnTo>
                  <a:lnTo>
                    <a:pt x="330" y="92"/>
                  </a:lnTo>
                  <a:lnTo>
                    <a:pt x="290" y="86"/>
                  </a:lnTo>
                  <a:lnTo>
                    <a:pt x="302" y="45"/>
                  </a:lnTo>
                  <a:lnTo>
                    <a:pt x="473" y="9"/>
                  </a:lnTo>
                  <a:lnTo>
                    <a:pt x="498" y="87"/>
                  </a:lnTo>
                  <a:lnTo>
                    <a:pt x="555" y="122"/>
                  </a:lnTo>
                  <a:lnTo>
                    <a:pt x="618" y="122"/>
                  </a:lnTo>
                  <a:lnTo>
                    <a:pt x="782" y="0"/>
                  </a:lnTo>
                  <a:lnTo>
                    <a:pt x="827" y="21"/>
                  </a:lnTo>
                  <a:lnTo>
                    <a:pt x="842" y="146"/>
                  </a:lnTo>
                  <a:lnTo>
                    <a:pt x="843" y="236"/>
                  </a:lnTo>
                  <a:lnTo>
                    <a:pt x="891" y="294"/>
                  </a:lnTo>
                  <a:lnTo>
                    <a:pt x="924" y="294"/>
                  </a:lnTo>
                  <a:lnTo>
                    <a:pt x="920" y="255"/>
                  </a:lnTo>
                  <a:lnTo>
                    <a:pt x="960" y="219"/>
                  </a:lnTo>
                  <a:lnTo>
                    <a:pt x="993" y="251"/>
                  </a:lnTo>
                  <a:lnTo>
                    <a:pt x="1041" y="159"/>
                  </a:lnTo>
                  <a:lnTo>
                    <a:pt x="1124" y="161"/>
                  </a:lnTo>
                  <a:lnTo>
                    <a:pt x="1137" y="242"/>
                  </a:lnTo>
                  <a:lnTo>
                    <a:pt x="1190" y="269"/>
                  </a:lnTo>
                  <a:lnTo>
                    <a:pt x="1205" y="296"/>
                  </a:lnTo>
                  <a:lnTo>
                    <a:pt x="1259" y="309"/>
                  </a:lnTo>
                  <a:lnTo>
                    <a:pt x="1322" y="366"/>
                  </a:lnTo>
                  <a:lnTo>
                    <a:pt x="1239" y="534"/>
                  </a:lnTo>
                  <a:lnTo>
                    <a:pt x="1188" y="653"/>
                  </a:lnTo>
                  <a:lnTo>
                    <a:pt x="1152" y="692"/>
                  </a:lnTo>
                  <a:lnTo>
                    <a:pt x="1179" y="734"/>
                  </a:lnTo>
                  <a:lnTo>
                    <a:pt x="1164" y="774"/>
                  </a:lnTo>
                  <a:lnTo>
                    <a:pt x="1169" y="837"/>
                  </a:lnTo>
                  <a:lnTo>
                    <a:pt x="1146" y="852"/>
                  </a:lnTo>
                  <a:lnTo>
                    <a:pt x="932" y="857"/>
                  </a:lnTo>
                  <a:lnTo>
                    <a:pt x="882" y="854"/>
                  </a:lnTo>
                  <a:lnTo>
                    <a:pt x="846" y="800"/>
                  </a:lnTo>
                  <a:lnTo>
                    <a:pt x="794" y="795"/>
                  </a:lnTo>
                  <a:lnTo>
                    <a:pt x="750" y="833"/>
                  </a:lnTo>
                  <a:lnTo>
                    <a:pt x="729" y="876"/>
                  </a:lnTo>
                  <a:lnTo>
                    <a:pt x="677" y="879"/>
                  </a:lnTo>
                  <a:lnTo>
                    <a:pt x="590" y="923"/>
                  </a:lnTo>
                  <a:lnTo>
                    <a:pt x="543" y="933"/>
                  </a:lnTo>
                  <a:lnTo>
                    <a:pt x="366" y="875"/>
                  </a:lnTo>
                  <a:lnTo>
                    <a:pt x="246" y="810"/>
                  </a:lnTo>
                  <a:lnTo>
                    <a:pt x="173" y="801"/>
                  </a:lnTo>
                  <a:lnTo>
                    <a:pt x="96" y="786"/>
                  </a:lnTo>
                  <a:lnTo>
                    <a:pt x="9" y="756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5" name="Freeform 22"/>
            <p:cNvSpPr>
              <a:spLocks/>
            </p:cNvSpPr>
            <p:nvPr/>
          </p:nvSpPr>
          <p:spPr bwMode="auto">
            <a:xfrm>
              <a:off x="1222177" y="754856"/>
              <a:ext cx="455613" cy="522288"/>
            </a:xfrm>
            <a:custGeom>
              <a:avLst/>
              <a:gdLst>
                <a:gd name="T0" fmla="*/ 153206 w 455"/>
                <a:gd name="T1" fmla="*/ 248613 h 521"/>
                <a:gd name="T2" fmla="*/ 168226 w 455"/>
                <a:gd name="T3" fmla="*/ 374925 h 521"/>
                <a:gd name="T4" fmla="*/ 167225 w 455"/>
                <a:gd name="T5" fmla="*/ 463142 h 521"/>
                <a:gd name="T6" fmla="*/ 218294 w 455"/>
                <a:gd name="T7" fmla="*/ 522288 h 521"/>
                <a:gd name="T8" fmla="*/ 251338 w 455"/>
                <a:gd name="T9" fmla="*/ 522288 h 521"/>
                <a:gd name="T10" fmla="*/ 246331 w 455"/>
                <a:gd name="T11" fmla="*/ 481187 h 521"/>
                <a:gd name="T12" fmla="*/ 285384 w 455"/>
                <a:gd name="T13" fmla="*/ 448105 h 521"/>
                <a:gd name="T14" fmla="*/ 320431 w 455"/>
                <a:gd name="T15" fmla="*/ 480184 h 521"/>
                <a:gd name="T16" fmla="*/ 366493 w 455"/>
                <a:gd name="T17" fmla="*/ 389962 h 521"/>
                <a:gd name="T18" fmla="*/ 449605 w 455"/>
                <a:gd name="T19" fmla="*/ 389962 h 521"/>
                <a:gd name="T20" fmla="*/ 455613 w 455"/>
                <a:gd name="T21" fmla="*/ 321794 h 521"/>
                <a:gd name="T22" fmla="*/ 381513 w 455"/>
                <a:gd name="T23" fmla="*/ 275680 h 521"/>
                <a:gd name="T24" fmla="*/ 383516 w 455"/>
                <a:gd name="T25" fmla="*/ 230569 h 521"/>
                <a:gd name="T26" fmla="*/ 357481 w 455"/>
                <a:gd name="T27" fmla="*/ 185457 h 521"/>
                <a:gd name="T28" fmla="*/ 389524 w 455"/>
                <a:gd name="T29" fmla="*/ 91225 h 521"/>
                <a:gd name="T30" fmla="*/ 347467 w 455"/>
                <a:gd name="T31" fmla="*/ 61151 h 521"/>
                <a:gd name="T32" fmla="*/ 350472 w 455"/>
                <a:gd name="T33" fmla="*/ 7017 h 521"/>
                <a:gd name="T34" fmla="*/ 321432 w 455"/>
                <a:gd name="T35" fmla="*/ 0 h 521"/>
                <a:gd name="T36" fmla="*/ 294396 w 455"/>
                <a:gd name="T37" fmla="*/ 61151 h 521"/>
                <a:gd name="T38" fmla="*/ 233314 w 455"/>
                <a:gd name="T39" fmla="*/ 96237 h 521"/>
                <a:gd name="T40" fmla="*/ 173233 w 455"/>
                <a:gd name="T41" fmla="*/ 91225 h 521"/>
                <a:gd name="T42" fmla="*/ 149201 w 455"/>
                <a:gd name="T43" fmla="*/ 126311 h 521"/>
                <a:gd name="T44" fmla="*/ 102137 w 455"/>
                <a:gd name="T45" fmla="*/ 93230 h 521"/>
                <a:gd name="T46" fmla="*/ 78105 w 455"/>
                <a:gd name="T47" fmla="*/ 120297 h 521"/>
                <a:gd name="T48" fmla="*/ 38051 w 455"/>
                <a:gd name="T49" fmla="*/ 70173 h 521"/>
                <a:gd name="T50" fmla="*/ 0 w 455"/>
                <a:gd name="T51" fmla="*/ 81200 h 521"/>
                <a:gd name="T52" fmla="*/ 54073 w 455"/>
                <a:gd name="T53" fmla="*/ 127314 h 521"/>
                <a:gd name="T54" fmla="*/ 48065 w 455"/>
                <a:gd name="T55" fmla="*/ 160396 h 521"/>
                <a:gd name="T56" fmla="*/ 63085 w 455"/>
                <a:gd name="T57" fmla="*/ 213527 h 521"/>
                <a:gd name="T58" fmla="*/ 107144 w 455"/>
                <a:gd name="T59" fmla="*/ 228564 h 521"/>
                <a:gd name="T60" fmla="*/ 153206 w 455"/>
                <a:gd name="T61" fmla="*/ 248613 h 52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55" h="521">
                  <a:moveTo>
                    <a:pt x="153" y="248"/>
                  </a:moveTo>
                  <a:lnTo>
                    <a:pt x="168" y="374"/>
                  </a:lnTo>
                  <a:lnTo>
                    <a:pt x="167" y="462"/>
                  </a:lnTo>
                  <a:lnTo>
                    <a:pt x="218" y="521"/>
                  </a:lnTo>
                  <a:lnTo>
                    <a:pt x="251" y="521"/>
                  </a:lnTo>
                  <a:lnTo>
                    <a:pt x="246" y="480"/>
                  </a:lnTo>
                  <a:lnTo>
                    <a:pt x="285" y="447"/>
                  </a:lnTo>
                  <a:lnTo>
                    <a:pt x="320" y="479"/>
                  </a:lnTo>
                  <a:lnTo>
                    <a:pt x="366" y="389"/>
                  </a:lnTo>
                  <a:lnTo>
                    <a:pt x="449" y="389"/>
                  </a:lnTo>
                  <a:lnTo>
                    <a:pt x="455" y="321"/>
                  </a:lnTo>
                  <a:lnTo>
                    <a:pt x="381" y="275"/>
                  </a:lnTo>
                  <a:lnTo>
                    <a:pt x="383" y="230"/>
                  </a:lnTo>
                  <a:lnTo>
                    <a:pt x="357" y="185"/>
                  </a:lnTo>
                  <a:lnTo>
                    <a:pt x="389" y="91"/>
                  </a:lnTo>
                  <a:lnTo>
                    <a:pt x="347" y="61"/>
                  </a:lnTo>
                  <a:lnTo>
                    <a:pt x="350" y="7"/>
                  </a:lnTo>
                  <a:lnTo>
                    <a:pt x="321" y="0"/>
                  </a:lnTo>
                  <a:lnTo>
                    <a:pt x="294" y="61"/>
                  </a:lnTo>
                  <a:lnTo>
                    <a:pt x="233" y="96"/>
                  </a:lnTo>
                  <a:lnTo>
                    <a:pt x="173" y="91"/>
                  </a:lnTo>
                  <a:lnTo>
                    <a:pt x="149" y="126"/>
                  </a:lnTo>
                  <a:lnTo>
                    <a:pt x="102" y="93"/>
                  </a:lnTo>
                  <a:lnTo>
                    <a:pt x="78" y="120"/>
                  </a:lnTo>
                  <a:lnTo>
                    <a:pt x="38" y="70"/>
                  </a:lnTo>
                  <a:lnTo>
                    <a:pt x="0" y="81"/>
                  </a:lnTo>
                  <a:lnTo>
                    <a:pt x="54" y="127"/>
                  </a:lnTo>
                  <a:lnTo>
                    <a:pt x="48" y="160"/>
                  </a:lnTo>
                  <a:lnTo>
                    <a:pt x="63" y="213"/>
                  </a:lnTo>
                  <a:lnTo>
                    <a:pt x="107" y="228"/>
                  </a:lnTo>
                  <a:lnTo>
                    <a:pt x="153" y="248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6" name="Freeform 23"/>
            <p:cNvSpPr>
              <a:spLocks/>
            </p:cNvSpPr>
            <p:nvPr/>
          </p:nvSpPr>
          <p:spPr bwMode="auto">
            <a:xfrm>
              <a:off x="2285802" y="1564481"/>
              <a:ext cx="390525" cy="615950"/>
            </a:xfrm>
            <a:custGeom>
              <a:avLst/>
              <a:gdLst>
                <a:gd name="T0" fmla="*/ 45944 w 391"/>
                <a:gd name="T1" fmla="*/ 339073 h 614"/>
                <a:gd name="T2" fmla="*/ 999 w 391"/>
                <a:gd name="T3" fmla="*/ 420331 h 614"/>
                <a:gd name="T4" fmla="*/ 0 w 391"/>
                <a:gd name="T5" fmla="*/ 496572 h 614"/>
                <a:gd name="T6" fmla="*/ 17978 w 391"/>
                <a:gd name="T7" fmla="*/ 522655 h 614"/>
                <a:gd name="T8" fmla="*/ 17978 w 391"/>
                <a:gd name="T9" fmla="*/ 582845 h 614"/>
                <a:gd name="T10" fmla="*/ 44945 w 391"/>
                <a:gd name="T11" fmla="*/ 564788 h 614"/>
                <a:gd name="T12" fmla="*/ 90889 w 391"/>
                <a:gd name="T13" fmla="*/ 615950 h 614"/>
                <a:gd name="T14" fmla="*/ 144824 w 391"/>
                <a:gd name="T15" fmla="*/ 594883 h 614"/>
                <a:gd name="T16" fmla="*/ 206749 w 391"/>
                <a:gd name="T17" fmla="*/ 610934 h 614"/>
                <a:gd name="T18" fmla="*/ 278661 w 391"/>
                <a:gd name="T19" fmla="*/ 612940 h 614"/>
                <a:gd name="T20" fmla="*/ 348576 w 391"/>
                <a:gd name="T21" fmla="*/ 591874 h 614"/>
                <a:gd name="T22" fmla="*/ 347577 w 391"/>
                <a:gd name="T23" fmla="*/ 562782 h 614"/>
                <a:gd name="T24" fmla="*/ 368552 w 391"/>
                <a:gd name="T25" fmla="*/ 525664 h 614"/>
                <a:gd name="T26" fmla="*/ 330598 w 391"/>
                <a:gd name="T27" fmla="*/ 474502 h 614"/>
                <a:gd name="T28" fmla="*/ 390525 w 391"/>
                <a:gd name="T29" fmla="*/ 388229 h 614"/>
                <a:gd name="T30" fmla="*/ 357565 w 391"/>
                <a:gd name="T31" fmla="*/ 390235 h 614"/>
                <a:gd name="T32" fmla="*/ 318612 w 391"/>
                <a:gd name="T33" fmla="*/ 327035 h 614"/>
                <a:gd name="T34" fmla="*/ 291645 w 391"/>
                <a:gd name="T35" fmla="*/ 291924 h 614"/>
                <a:gd name="T36" fmla="*/ 321609 w 391"/>
                <a:gd name="T37" fmla="*/ 234743 h 614"/>
                <a:gd name="T38" fmla="*/ 323606 w 391"/>
                <a:gd name="T39" fmla="*/ 206654 h 614"/>
                <a:gd name="T40" fmla="*/ 284654 w 391"/>
                <a:gd name="T41" fmla="*/ 225715 h 614"/>
                <a:gd name="T42" fmla="*/ 236712 w 391"/>
                <a:gd name="T43" fmla="*/ 162514 h 614"/>
                <a:gd name="T44" fmla="*/ 266676 w 391"/>
                <a:gd name="T45" fmla="*/ 116368 h 614"/>
                <a:gd name="T46" fmla="*/ 269672 w 391"/>
                <a:gd name="T47" fmla="*/ 59187 h 614"/>
                <a:gd name="T48" fmla="*/ 209745 w 391"/>
                <a:gd name="T49" fmla="*/ 0 h 614"/>
                <a:gd name="T50" fmla="*/ 173789 w 391"/>
                <a:gd name="T51" fmla="*/ 0 h 614"/>
                <a:gd name="T52" fmla="*/ 201755 w 391"/>
                <a:gd name="T53" fmla="*/ 36114 h 614"/>
                <a:gd name="T54" fmla="*/ 180780 w 391"/>
                <a:gd name="T55" fmla="*/ 81257 h 614"/>
                <a:gd name="T56" fmla="*/ 126846 w 391"/>
                <a:gd name="T57" fmla="*/ 131416 h 614"/>
                <a:gd name="T58" fmla="*/ 117857 w 391"/>
                <a:gd name="T59" fmla="*/ 174553 h 614"/>
                <a:gd name="T60" fmla="*/ 132838 w 391"/>
                <a:gd name="T61" fmla="*/ 207657 h 614"/>
                <a:gd name="T62" fmla="*/ 45944 w 391"/>
                <a:gd name="T63" fmla="*/ 339073 h 61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91" h="614">
                  <a:moveTo>
                    <a:pt x="46" y="338"/>
                  </a:moveTo>
                  <a:lnTo>
                    <a:pt x="1" y="419"/>
                  </a:lnTo>
                  <a:lnTo>
                    <a:pt x="0" y="495"/>
                  </a:lnTo>
                  <a:lnTo>
                    <a:pt x="18" y="521"/>
                  </a:lnTo>
                  <a:lnTo>
                    <a:pt x="18" y="581"/>
                  </a:lnTo>
                  <a:lnTo>
                    <a:pt x="45" y="563"/>
                  </a:lnTo>
                  <a:lnTo>
                    <a:pt x="91" y="614"/>
                  </a:lnTo>
                  <a:lnTo>
                    <a:pt x="145" y="593"/>
                  </a:lnTo>
                  <a:lnTo>
                    <a:pt x="207" y="609"/>
                  </a:lnTo>
                  <a:lnTo>
                    <a:pt x="279" y="611"/>
                  </a:lnTo>
                  <a:lnTo>
                    <a:pt x="349" y="590"/>
                  </a:lnTo>
                  <a:lnTo>
                    <a:pt x="348" y="561"/>
                  </a:lnTo>
                  <a:lnTo>
                    <a:pt x="369" y="524"/>
                  </a:lnTo>
                  <a:lnTo>
                    <a:pt x="331" y="473"/>
                  </a:lnTo>
                  <a:lnTo>
                    <a:pt x="391" y="387"/>
                  </a:lnTo>
                  <a:lnTo>
                    <a:pt x="358" y="389"/>
                  </a:lnTo>
                  <a:lnTo>
                    <a:pt x="319" y="326"/>
                  </a:lnTo>
                  <a:lnTo>
                    <a:pt x="292" y="291"/>
                  </a:lnTo>
                  <a:lnTo>
                    <a:pt x="322" y="234"/>
                  </a:lnTo>
                  <a:lnTo>
                    <a:pt x="324" y="206"/>
                  </a:lnTo>
                  <a:lnTo>
                    <a:pt x="285" y="225"/>
                  </a:lnTo>
                  <a:lnTo>
                    <a:pt x="237" y="162"/>
                  </a:lnTo>
                  <a:lnTo>
                    <a:pt x="267" y="116"/>
                  </a:lnTo>
                  <a:lnTo>
                    <a:pt x="270" y="59"/>
                  </a:lnTo>
                  <a:lnTo>
                    <a:pt x="210" y="0"/>
                  </a:lnTo>
                  <a:lnTo>
                    <a:pt x="174" y="0"/>
                  </a:lnTo>
                  <a:lnTo>
                    <a:pt x="202" y="36"/>
                  </a:lnTo>
                  <a:lnTo>
                    <a:pt x="181" y="81"/>
                  </a:lnTo>
                  <a:lnTo>
                    <a:pt x="127" y="131"/>
                  </a:lnTo>
                  <a:lnTo>
                    <a:pt x="118" y="174"/>
                  </a:lnTo>
                  <a:lnTo>
                    <a:pt x="133" y="207"/>
                  </a:lnTo>
                  <a:lnTo>
                    <a:pt x="46" y="338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7" name="Freeform 25"/>
            <p:cNvSpPr>
              <a:spLocks/>
            </p:cNvSpPr>
            <p:nvPr/>
          </p:nvSpPr>
          <p:spPr bwMode="auto">
            <a:xfrm>
              <a:off x="3241477" y="1943894"/>
              <a:ext cx="119063" cy="144463"/>
            </a:xfrm>
            <a:custGeom>
              <a:avLst/>
              <a:gdLst>
                <a:gd name="T0" fmla="*/ 54486 w 118"/>
                <a:gd name="T1" fmla="*/ 0 h 144"/>
                <a:gd name="T2" fmla="*/ 21189 w 118"/>
                <a:gd name="T3" fmla="*/ 1003 h 144"/>
                <a:gd name="T4" fmla="*/ 31279 w 118"/>
                <a:gd name="T5" fmla="*/ 57183 h 144"/>
                <a:gd name="T6" fmla="*/ 0 w 118"/>
                <a:gd name="T7" fmla="*/ 73235 h 144"/>
                <a:gd name="T8" fmla="*/ 13117 w 118"/>
                <a:gd name="T9" fmla="*/ 117376 h 144"/>
                <a:gd name="T10" fmla="*/ 39351 w 118"/>
                <a:gd name="T11" fmla="*/ 144463 h 144"/>
                <a:gd name="T12" fmla="*/ 73658 w 118"/>
                <a:gd name="T13" fmla="*/ 94302 h 144"/>
                <a:gd name="T14" fmla="*/ 119063 w 118"/>
                <a:gd name="T15" fmla="*/ 54174 h 144"/>
                <a:gd name="T16" fmla="*/ 54486 w 118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8" h="144">
                  <a:moveTo>
                    <a:pt x="54" y="0"/>
                  </a:moveTo>
                  <a:lnTo>
                    <a:pt x="21" y="1"/>
                  </a:lnTo>
                  <a:lnTo>
                    <a:pt x="31" y="57"/>
                  </a:lnTo>
                  <a:lnTo>
                    <a:pt x="0" y="73"/>
                  </a:lnTo>
                  <a:lnTo>
                    <a:pt x="13" y="117"/>
                  </a:lnTo>
                  <a:lnTo>
                    <a:pt x="39" y="144"/>
                  </a:lnTo>
                  <a:lnTo>
                    <a:pt x="73" y="94"/>
                  </a:lnTo>
                  <a:lnTo>
                    <a:pt x="118" y="54"/>
                  </a:lnTo>
                  <a:lnTo>
                    <a:pt x="54" y="0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8" name="Freeform 26"/>
            <p:cNvSpPr>
              <a:spLocks/>
            </p:cNvSpPr>
            <p:nvPr/>
          </p:nvSpPr>
          <p:spPr bwMode="auto">
            <a:xfrm>
              <a:off x="3231952" y="1872456"/>
              <a:ext cx="234950" cy="123825"/>
            </a:xfrm>
            <a:custGeom>
              <a:avLst/>
              <a:gdLst>
                <a:gd name="T0" fmla="*/ 0 w 236"/>
                <a:gd name="T1" fmla="*/ 39944 h 124"/>
                <a:gd name="T2" fmla="*/ 32853 w 236"/>
                <a:gd name="T3" fmla="*/ 72897 h 124"/>
                <a:gd name="T4" fmla="*/ 64711 w 236"/>
                <a:gd name="T5" fmla="*/ 71898 h 124"/>
                <a:gd name="T6" fmla="*/ 125439 w 236"/>
                <a:gd name="T7" fmla="*/ 123825 h 124"/>
                <a:gd name="T8" fmla="*/ 187164 w 236"/>
                <a:gd name="T9" fmla="*/ 93867 h 124"/>
                <a:gd name="T10" fmla="*/ 234950 w 236"/>
                <a:gd name="T11" fmla="*/ 36948 h 124"/>
                <a:gd name="T12" fmla="*/ 229972 w 236"/>
                <a:gd name="T13" fmla="*/ 0 h 124"/>
                <a:gd name="T14" fmla="*/ 136390 w 236"/>
                <a:gd name="T15" fmla="*/ 45935 h 124"/>
                <a:gd name="T16" fmla="*/ 77653 w 236"/>
                <a:gd name="T17" fmla="*/ 38945 h 124"/>
                <a:gd name="T18" fmla="*/ 34844 w 236"/>
                <a:gd name="T19" fmla="*/ 999 h 124"/>
                <a:gd name="T20" fmla="*/ 0 w 236"/>
                <a:gd name="T21" fmla="*/ 39944 h 12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36" h="124">
                  <a:moveTo>
                    <a:pt x="0" y="40"/>
                  </a:moveTo>
                  <a:lnTo>
                    <a:pt x="33" y="73"/>
                  </a:lnTo>
                  <a:lnTo>
                    <a:pt x="65" y="72"/>
                  </a:lnTo>
                  <a:lnTo>
                    <a:pt x="126" y="124"/>
                  </a:lnTo>
                  <a:lnTo>
                    <a:pt x="188" y="94"/>
                  </a:lnTo>
                  <a:lnTo>
                    <a:pt x="236" y="37"/>
                  </a:lnTo>
                  <a:lnTo>
                    <a:pt x="231" y="0"/>
                  </a:lnTo>
                  <a:lnTo>
                    <a:pt x="137" y="46"/>
                  </a:lnTo>
                  <a:lnTo>
                    <a:pt x="78" y="39"/>
                  </a:lnTo>
                  <a:lnTo>
                    <a:pt x="35" y="1"/>
                  </a:lnTo>
                  <a:lnTo>
                    <a:pt x="0" y="40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39" name="Freeform 27"/>
            <p:cNvSpPr>
              <a:spLocks/>
            </p:cNvSpPr>
            <p:nvPr/>
          </p:nvSpPr>
          <p:spPr bwMode="auto">
            <a:xfrm>
              <a:off x="3011290" y="1740694"/>
              <a:ext cx="490538" cy="177800"/>
            </a:xfrm>
            <a:custGeom>
              <a:avLst/>
              <a:gdLst>
                <a:gd name="T0" fmla="*/ 41129 w 489"/>
                <a:gd name="T1" fmla="*/ 167811 h 178"/>
                <a:gd name="T2" fmla="*/ 26082 w 489"/>
                <a:gd name="T3" fmla="*/ 117867 h 178"/>
                <a:gd name="T4" fmla="*/ 0 w 489"/>
                <a:gd name="T5" fmla="*/ 105881 h 178"/>
                <a:gd name="T6" fmla="*/ 54170 w 489"/>
                <a:gd name="T7" fmla="*/ 50943 h 178"/>
                <a:gd name="T8" fmla="*/ 47148 w 489"/>
                <a:gd name="T9" fmla="*/ 20976 h 178"/>
                <a:gd name="T10" fmla="*/ 66208 w 489"/>
                <a:gd name="T11" fmla="*/ 0 h 178"/>
                <a:gd name="T12" fmla="*/ 125393 w 489"/>
                <a:gd name="T13" fmla="*/ 2997 h 178"/>
                <a:gd name="T14" fmla="*/ 176554 w 489"/>
                <a:gd name="T15" fmla="*/ 51942 h 178"/>
                <a:gd name="T16" fmla="*/ 198623 w 489"/>
                <a:gd name="T17" fmla="*/ 30965 h 178"/>
                <a:gd name="T18" fmla="*/ 257808 w 489"/>
                <a:gd name="T19" fmla="*/ 48945 h 178"/>
                <a:gd name="T20" fmla="*/ 302950 w 489"/>
                <a:gd name="T21" fmla="*/ 15982 h 178"/>
                <a:gd name="T22" fmla="*/ 325019 w 489"/>
                <a:gd name="T23" fmla="*/ 26970 h 178"/>
                <a:gd name="T24" fmla="*/ 308969 w 489"/>
                <a:gd name="T25" fmla="*/ 71919 h 178"/>
                <a:gd name="T26" fmla="*/ 354110 w 489"/>
                <a:gd name="T27" fmla="*/ 84904 h 178"/>
                <a:gd name="T28" fmla="*/ 400255 w 489"/>
                <a:gd name="T29" fmla="*/ 50943 h 178"/>
                <a:gd name="T30" fmla="*/ 427340 w 489"/>
                <a:gd name="T31" fmla="*/ 56936 h 178"/>
                <a:gd name="T32" fmla="*/ 481510 w 489"/>
                <a:gd name="T33" fmla="*/ 24972 h 178"/>
                <a:gd name="T34" fmla="*/ 490538 w 489"/>
                <a:gd name="T35" fmla="*/ 77912 h 178"/>
                <a:gd name="T36" fmla="*/ 451415 w 489"/>
                <a:gd name="T37" fmla="*/ 132851 h 178"/>
                <a:gd name="T38" fmla="*/ 360129 w 489"/>
                <a:gd name="T39" fmla="*/ 177800 h 178"/>
                <a:gd name="T40" fmla="*/ 297934 w 489"/>
                <a:gd name="T41" fmla="*/ 168810 h 178"/>
                <a:gd name="T42" fmla="*/ 255802 w 489"/>
                <a:gd name="T43" fmla="*/ 129854 h 178"/>
                <a:gd name="T44" fmla="*/ 219689 w 489"/>
                <a:gd name="T45" fmla="*/ 170808 h 178"/>
                <a:gd name="T46" fmla="*/ 203638 w 489"/>
                <a:gd name="T47" fmla="*/ 123861 h 178"/>
                <a:gd name="T48" fmla="*/ 177557 w 489"/>
                <a:gd name="T49" fmla="*/ 125858 h 178"/>
                <a:gd name="T50" fmla="*/ 141443 w 489"/>
                <a:gd name="T51" fmla="*/ 90898 h 178"/>
                <a:gd name="T52" fmla="*/ 63198 w 489"/>
                <a:gd name="T53" fmla="*/ 164815 h 178"/>
                <a:gd name="T54" fmla="*/ 41129 w 489"/>
                <a:gd name="T55" fmla="*/ 167811 h 17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489" h="178">
                  <a:moveTo>
                    <a:pt x="41" y="168"/>
                  </a:moveTo>
                  <a:lnTo>
                    <a:pt x="26" y="118"/>
                  </a:lnTo>
                  <a:lnTo>
                    <a:pt x="0" y="106"/>
                  </a:lnTo>
                  <a:lnTo>
                    <a:pt x="54" y="51"/>
                  </a:lnTo>
                  <a:lnTo>
                    <a:pt x="47" y="21"/>
                  </a:lnTo>
                  <a:lnTo>
                    <a:pt x="66" y="0"/>
                  </a:lnTo>
                  <a:lnTo>
                    <a:pt x="125" y="3"/>
                  </a:lnTo>
                  <a:lnTo>
                    <a:pt x="176" y="52"/>
                  </a:lnTo>
                  <a:lnTo>
                    <a:pt x="198" y="31"/>
                  </a:lnTo>
                  <a:lnTo>
                    <a:pt x="257" y="49"/>
                  </a:lnTo>
                  <a:lnTo>
                    <a:pt x="302" y="16"/>
                  </a:lnTo>
                  <a:lnTo>
                    <a:pt x="324" y="27"/>
                  </a:lnTo>
                  <a:lnTo>
                    <a:pt x="308" y="72"/>
                  </a:lnTo>
                  <a:lnTo>
                    <a:pt x="353" y="85"/>
                  </a:lnTo>
                  <a:lnTo>
                    <a:pt x="399" y="51"/>
                  </a:lnTo>
                  <a:lnTo>
                    <a:pt x="426" y="57"/>
                  </a:lnTo>
                  <a:lnTo>
                    <a:pt x="480" y="25"/>
                  </a:lnTo>
                  <a:lnTo>
                    <a:pt x="489" y="78"/>
                  </a:lnTo>
                  <a:lnTo>
                    <a:pt x="450" y="133"/>
                  </a:lnTo>
                  <a:lnTo>
                    <a:pt x="359" y="178"/>
                  </a:lnTo>
                  <a:lnTo>
                    <a:pt x="297" y="169"/>
                  </a:lnTo>
                  <a:lnTo>
                    <a:pt x="255" y="130"/>
                  </a:lnTo>
                  <a:lnTo>
                    <a:pt x="219" y="171"/>
                  </a:lnTo>
                  <a:lnTo>
                    <a:pt x="203" y="124"/>
                  </a:lnTo>
                  <a:lnTo>
                    <a:pt x="177" y="126"/>
                  </a:lnTo>
                  <a:lnTo>
                    <a:pt x="141" y="91"/>
                  </a:lnTo>
                  <a:lnTo>
                    <a:pt x="63" y="165"/>
                  </a:lnTo>
                  <a:lnTo>
                    <a:pt x="41" y="168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0" name="Freeform 28"/>
            <p:cNvSpPr>
              <a:spLocks/>
            </p:cNvSpPr>
            <p:nvPr/>
          </p:nvSpPr>
          <p:spPr bwMode="auto">
            <a:xfrm>
              <a:off x="3209727" y="1650206"/>
              <a:ext cx="282575" cy="176213"/>
            </a:xfrm>
            <a:custGeom>
              <a:avLst/>
              <a:gdLst>
                <a:gd name="T0" fmla="*/ 0 w 282"/>
                <a:gd name="T1" fmla="*/ 121839 h 175"/>
                <a:gd name="T2" fmla="*/ 60122 w 282"/>
                <a:gd name="T3" fmla="*/ 138957 h 175"/>
                <a:gd name="T4" fmla="*/ 102208 w 282"/>
                <a:gd name="T5" fmla="*/ 106735 h 175"/>
                <a:gd name="T6" fmla="*/ 126257 w 282"/>
                <a:gd name="T7" fmla="*/ 117811 h 175"/>
                <a:gd name="T8" fmla="*/ 110224 w 282"/>
                <a:gd name="T9" fmla="*/ 164130 h 175"/>
                <a:gd name="T10" fmla="*/ 158322 w 282"/>
                <a:gd name="T11" fmla="*/ 176213 h 175"/>
                <a:gd name="T12" fmla="*/ 200408 w 282"/>
                <a:gd name="T13" fmla="*/ 141977 h 175"/>
                <a:gd name="T14" fmla="*/ 228465 w 282"/>
                <a:gd name="T15" fmla="*/ 148019 h 175"/>
                <a:gd name="T16" fmla="*/ 282575 w 282"/>
                <a:gd name="T17" fmla="*/ 114790 h 175"/>
                <a:gd name="T18" fmla="*/ 275561 w 282"/>
                <a:gd name="T19" fmla="*/ 39270 h 175"/>
                <a:gd name="T20" fmla="*/ 182371 w 282"/>
                <a:gd name="T21" fmla="*/ 37256 h 175"/>
                <a:gd name="T22" fmla="*/ 107218 w 282"/>
                <a:gd name="T23" fmla="*/ 61423 h 175"/>
                <a:gd name="T24" fmla="*/ 110224 w 282"/>
                <a:gd name="T25" fmla="*/ 0 h 175"/>
                <a:gd name="T26" fmla="*/ 47096 w 282"/>
                <a:gd name="T27" fmla="*/ 45312 h 175"/>
                <a:gd name="T28" fmla="*/ 8016 w 282"/>
                <a:gd name="T29" fmla="*/ 25173 h 175"/>
                <a:gd name="T30" fmla="*/ 2004 w 282"/>
                <a:gd name="T31" fmla="*/ 73506 h 175"/>
                <a:gd name="T32" fmla="*/ 0 w 282"/>
                <a:gd name="T33" fmla="*/ 121839 h 17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82" h="175">
                  <a:moveTo>
                    <a:pt x="0" y="121"/>
                  </a:moveTo>
                  <a:lnTo>
                    <a:pt x="60" y="138"/>
                  </a:lnTo>
                  <a:lnTo>
                    <a:pt x="102" y="106"/>
                  </a:lnTo>
                  <a:lnTo>
                    <a:pt x="126" y="117"/>
                  </a:lnTo>
                  <a:lnTo>
                    <a:pt x="110" y="163"/>
                  </a:lnTo>
                  <a:lnTo>
                    <a:pt x="158" y="175"/>
                  </a:lnTo>
                  <a:lnTo>
                    <a:pt x="200" y="141"/>
                  </a:lnTo>
                  <a:lnTo>
                    <a:pt x="228" y="147"/>
                  </a:lnTo>
                  <a:lnTo>
                    <a:pt x="282" y="114"/>
                  </a:lnTo>
                  <a:lnTo>
                    <a:pt x="275" y="39"/>
                  </a:lnTo>
                  <a:lnTo>
                    <a:pt x="182" y="37"/>
                  </a:lnTo>
                  <a:lnTo>
                    <a:pt x="107" y="61"/>
                  </a:lnTo>
                  <a:lnTo>
                    <a:pt x="110" y="0"/>
                  </a:lnTo>
                  <a:lnTo>
                    <a:pt x="47" y="45"/>
                  </a:lnTo>
                  <a:lnTo>
                    <a:pt x="8" y="25"/>
                  </a:lnTo>
                  <a:lnTo>
                    <a:pt x="2" y="73"/>
                  </a:lnTo>
                  <a:lnTo>
                    <a:pt x="0" y="121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" name="Freeform 29"/>
            <p:cNvSpPr>
              <a:spLocks/>
            </p:cNvSpPr>
            <p:nvPr/>
          </p:nvSpPr>
          <p:spPr bwMode="auto">
            <a:xfrm>
              <a:off x="3216077" y="1562894"/>
              <a:ext cx="269875" cy="147638"/>
            </a:xfrm>
            <a:custGeom>
              <a:avLst/>
              <a:gdLst>
                <a:gd name="T0" fmla="*/ 0 w 269"/>
                <a:gd name="T1" fmla="*/ 112486 h 147"/>
                <a:gd name="T2" fmla="*/ 41133 w 269"/>
                <a:gd name="T3" fmla="*/ 132573 h 147"/>
                <a:gd name="T4" fmla="*/ 104338 w 269"/>
                <a:gd name="T5" fmla="*/ 88382 h 147"/>
                <a:gd name="T6" fmla="*/ 101329 w 269"/>
                <a:gd name="T7" fmla="*/ 147638 h 147"/>
                <a:gd name="T8" fmla="*/ 174566 w 269"/>
                <a:gd name="T9" fmla="*/ 124538 h 147"/>
                <a:gd name="T10" fmla="*/ 269875 w 269"/>
                <a:gd name="T11" fmla="*/ 126547 h 147"/>
                <a:gd name="T12" fmla="*/ 267868 w 269"/>
                <a:gd name="T13" fmla="*/ 93404 h 147"/>
                <a:gd name="T14" fmla="*/ 242787 w 269"/>
                <a:gd name="T15" fmla="*/ 25109 h 147"/>
                <a:gd name="T16" fmla="*/ 206670 w 269"/>
                <a:gd name="T17" fmla="*/ 0 h 147"/>
                <a:gd name="T18" fmla="*/ 152494 w 269"/>
                <a:gd name="T19" fmla="*/ 19082 h 147"/>
                <a:gd name="T20" fmla="*/ 105342 w 269"/>
                <a:gd name="T21" fmla="*/ 0 h 147"/>
                <a:gd name="T22" fmla="*/ 71231 w 269"/>
                <a:gd name="T23" fmla="*/ 15065 h 147"/>
                <a:gd name="T24" fmla="*/ 0 w 269"/>
                <a:gd name="T25" fmla="*/ 112486 h 1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69" h="147">
                  <a:moveTo>
                    <a:pt x="0" y="112"/>
                  </a:moveTo>
                  <a:lnTo>
                    <a:pt x="41" y="132"/>
                  </a:lnTo>
                  <a:lnTo>
                    <a:pt x="104" y="88"/>
                  </a:lnTo>
                  <a:lnTo>
                    <a:pt x="101" y="147"/>
                  </a:lnTo>
                  <a:lnTo>
                    <a:pt x="174" y="124"/>
                  </a:lnTo>
                  <a:lnTo>
                    <a:pt x="269" y="126"/>
                  </a:lnTo>
                  <a:lnTo>
                    <a:pt x="267" y="93"/>
                  </a:lnTo>
                  <a:lnTo>
                    <a:pt x="242" y="25"/>
                  </a:lnTo>
                  <a:lnTo>
                    <a:pt x="206" y="0"/>
                  </a:lnTo>
                  <a:lnTo>
                    <a:pt x="152" y="19"/>
                  </a:lnTo>
                  <a:lnTo>
                    <a:pt x="105" y="0"/>
                  </a:lnTo>
                  <a:lnTo>
                    <a:pt x="71" y="15"/>
                  </a:lnTo>
                  <a:lnTo>
                    <a:pt x="0" y="112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2" name="Freeform 30"/>
            <p:cNvSpPr>
              <a:spLocks/>
            </p:cNvSpPr>
            <p:nvPr/>
          </p:nvSpPr>
          <p:spPr bwMode="auto">
            <a:xfrm>
              <a:off x="2460427" y="1246981"/>
              <a:ext cx="511175" cy="706438"/>
            </a:xfrm>
            <a:custGeom>
              <a:avLst/>
              <a:gdLst>
                <a:gd name="T0" fmla="*/ 183422 w 510"/>
                <a:gd name="T1" fmla="*/ 0 h 705"/>
                <a:gd name="T2" fmla="*/ 179412 w 510"/>
                <a:gd name="T3" fmla="*/ 67137 h 705"/>
                <a:gd name="T4" fmla="*/ 134309 w 510"/>
                <a:gd name="T5" fmla="*/ 113230 h 705"/>
                <a:gd name="T6" fmla="*/ 134309 w 510"/>
                <a:gd name="T7" fmla="*/ 158322 h 705"/>
                <a:gd name="T8" fmla="*/ 89205 w 510"/>
                <a:gd name="T9" fmla="*/ 203414 h 705"/>
                <a:gd name="T10" fmla="*/ 43099 w 510"/>
                <a:gd name="T11" fmla="*/ 249508 h 705"/>
                <a:gd name="T12" fmla="*/ 0 w 510"/>
                <a:gd name="T13" fmla="*/ 313638 h 705"/>
                <a:gd name="T14" fmla="*/ 34078 w 510"/>
                <a:gd name="T15" fmla="*/ 315643 h 705"/>
                <a:gd name="T16" fmla="*/ 94217 w 510"/>
                <a:gd name="T17" fmla="*/ 373761 h 705"/>
                <a:gd name="T18" fmla="*/ 93214 w 510"/>
                <a:gd name="T19" fmla="*/ 430877 h 705"/>
                <a:gd name="T20" fmla="*/ 60138 w 510"/>
                <a:gd name="T21" fmla="*/ 477973 h 705"/>
                <a:gd name="T22" fmla="*/ 108249 w 510"/>
                <a:gd name="T23" fmla="*/ 542103 h 705"/>
                <a:gd name="T24" fmla="*/ 147339 w 510"/>
                <a:gd name="T25" fmla="*/ 526071 h 705"/>
                <a:gd name="T26" fmla="*/ 148341 w 510"/>
                <a:gd name="T27" fmla="*/ 553126 h 705"/>
                <a:gd name="T28" fmla="*/ 117270 w 510"/>
                <a:gd name="T29" fmla="*/ 610242 h 705"/>
                <a:gd name="T30" fmla="*/ 145334 w 510"/>
                <a:gd name="T31" fmla="*/ 643309 h 705"/>
                <a:gd name="T32" fmla="*/ 183422 w 510"/>
                <a:gd name="T33" fmla="*/ 706438 h 705"/>
                <a:gd name="T34" fmla="*/ 216498 w 510"/>
                <a:gd name="T35" fmla="*/ 703432 h 705"/>
                <a:gd name="T36" fmla="*/ 195449 w 510"/>
                <a:gd name="T37" fmla="*/ 652328 h 705"/>
                <a:gd name="T38" fmla="*/ 195449 w 510"/>
                <a:gd name="T39" fmla="*/ 599220 h 705"/>
                <a:gd name="T40" fmla="*/ 226521 w 510"/>
                <a:gd name="T41" fmla="*/ 518055 h 705"/>
                <a:gd name="T42" fmla="*/ 345795 w 510"/>
                <a:gd name="T43" fmla="*/ 432881 h 705"/>
                <a:gd name="T44" fmla="*/ 387892 w 510"/>
                <a:gd name="T45" fmla="*/ 448914 h 705"/>
                <a:gd name="T46" fmla="*/ 426981 w 510"/>
                <a:gd name="T47" fmla="*/ 436889 h 705"/>
                <a:gd name="T48" fmla="*/ 406935 w 510"/>
                <a:gd name="T49" fmla="*/ 364742 h 705"/>
                <a:gd name="T50" fmla="*/ 436002 w 510"/>
                <a:gd name="T51" fmla="*/ 343700 h 705"/>
                <a:gd name="T52" fmla="*/ 426981 w 510"/>
                <a:gd name="T53" fmla="*/ 235479 h 705"/>
                <a:gd name="T54" fmla="*/ 506163 w 510"/>
                <a:gd name="T55" fmla="*/ 183373 h 705"/>
                <a:gd name="T56" fmla="*/ 511175 w 510"/>
                <a:gd name="T57" fmla="*/ 138281 h 705"/>
                <a:gd name="T58" fmla="*/ 464067 w 510"/>
                <a:gd name="T59" fmla="*/ 142290 h 705"/>
                <a:gd name="T60" fmla="*/ 417961 w 510"/>
                <a:gd name="T61" fmla="*/ 105214 h 705"/>
                <a:gd name="T62" fmla="*/ 340783 w 510"/>
                <a:gd name="T63" fmla="*/ 127259 h 705"/>
                <a:gd name="T64" fmla="*/ 297684 w 510"/>
                <a:gd name="T65" fmla="*/ 168343 h 705"/>
                <a:gd name="T66" fmla="*/ 312719 w 510"/>
                <a:gd name="T67" fmla="*/ 85173 h 705"/>
                <a:gd name="T68" fmla="*/ 288664 w 510"/>
                <a:gd name="T69" fmla="*/ 37075 h 705"/>
                <a:gd name="T70" fmla="*/ 255588 w 510"/>
                <a:gd name="T71" fmla="*/ 51104 h 705"/>
                <a:gd name="T72" fmla="*/ 222511 w 510"/>
                <a:gd name="T73" fmla="*/ 16033 h 705"/>
                <a:gd name="T74" fmla="*/ 183422 w 510"/>
                <a:gd name="T75" fmla="*/ 0 h 70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510" h="705">
                  <a:moveTo>
                    <a:pt x="183" y="0"/>
                  </a:moveTo>
                  <a:lnTo>
                    <a:pt x="179" y="67"/>
                  </a:lnTo>
                  <a:lnTo>
                    <a:pt x="134" y="113"/>
                  </a:lnTo>
                  <a:lnTo>
                    <a:pt x="134" y="158"/>
                  </a:lnTo>
                  <a:lnTo>
                    <a:pt x="89" y="203"/>
                  </a:lnTo>
                  <a:lnTo>
                    <a:pt x="43" y="249"/>
                  </a:lnTo>
                  <a:lnTo>
                    <a:pt x="0" y="313"/>
                  </a:lnTo>
                  <a:lnTo>
                    <a:pt x="34" y="315"/>
                  </a:lnTo>
                  <a:lnTo>
                    <a:pt x="94" y="373"/>
                  </a:lnTo>
                  <a:lnTo>
                    <a:pt x="93" y="430"/>
                  </a:lnTo>
                  <a:lnTo>
                    <a:pt x="60" y="477"/>
                  </a:lnTo>
                  <a:lnTo>
                    <a:pt x="108" y="541"/>
                  </a:lnTo>
                  <a:lnTo>
                    <a:pt x="147" y="525"/>
                  </a:lnTo>
                  <a:lnTo>
                    <a:pt x="148" y="552"/>
                  </a:lnTo>
                  <a:lnTo>
                    <a:pt x="117" y="609"/>
                  </a:lnTo>
                  <a:lnTo>
                    <a:pt x="145" y="642"/>
                  </a:lnTo>
                  <a:lnTo>
                    <a:pt x="183" y="705"/>
                  </a:lnTo>
                  <a:lnTo>
                    <a:pt x="216" y="702"/>
                  </a:lnTo>
                  <a:lnTo>
                    <a:pt x="195" y="651"/>
                  </a:lnTo>
                  <a:lnTo>
                    <a:pt x="195" y="598"/>
                  </a:lnTo>
                  <a:lnTo>
                    <a:pt x="226" y="517"/>
                  </a:lnTo>
                  <a:lnTo>
                    <a:pt x="345" y="432"/>
                  </a:lnTo>
                  <a:lnTo>
                    <a:pt x="387" y="448"/>
                  </a:lnTo>
                  <a:lnTo>
                    <a:pt x="426" y="436"/>
                  </a:lnTo>
                  <a:lnTo>
                    <a:pt x="406" y="364"/>
                  </a:lnTo>
                  <a:lnTo>
                    <a:pt x="435" y="343"/>
                  </a:lnTo>
                  <a:lnTo>
                    <a:pt x="426" y="235"/>
                  </a:lnTo>
                  <a:lnTo>
                    <a:pt x="505" y="183"/>
                  </a:lnTo>
                  <a:lnTo>
                    <a:pt x="510" y="138"/>
                  </a:lnTo>
                  <a:lnTo>
                    <a:pt x="463" y="142"/>
                  </a:lnTo>
                  <a:lnTo>
                    <a:pt x="417" y="105"/>
                  </a:lnTo>
                  <a:lnTo>
                    <a:pt x="340" y="127"/>
                  </a:lnTo>
                  <a:lnTo>
                    <a:pt x="297" y="168"/>
                  </a:lnTo>
                  <a:lnTo>
                    <a:pt x="312" y="85"/>
                  </a:lnTo>
                  <a:lnTo>
                    <a:pt x="288" y="37"/>
                  </a:lnTo>
                  <a:lnTo>
                    <a:pt x="255" y="51"/>
                  </a:lnTo>
                  <a:lnTo>
                    <a:pt x="222" y="16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3" name="Freeform 31"/>
            <p:cNvSpPr>
              <a:spLocks/>
            </p:cNvSpPr>
            <p:nvPr/>
          </p:nvSpPr>
          <p:spPr bwMode="auto">
            <a:xfrm>
              <a:off x="2654102" y="1385094"/>
              <a:ext cx="425450" cy="631825"/>
            </a:xfrm>
            <a:custGeom>
              <a:avLst/>
              <a:gdLst>
                <a:gd name="T0" fmla="*/ 372394 w 425"/>
                <a:gd name="T1" fmla="*/ 21061 h 630"/>
                <a:gd name="T2" fmla="*/ 317336 w 425"/>
                <a:gd name="T3" fmla="*/ 0 h 630"/>
                <a:gd name="T4" fmla="*/ 314332 w 425"/>
                <a:gd name="T5" fmla="*/ 43125 h 630"/>
                <a:gd name="T6" fmla="*/ 233247 w 425"/>
                <a:gd name="T7" fmla="*/ 96278 h 630"/>
                <a:gd name="T8" fmla="*/ 242256 w 425"/>
                <a:gd name="T9" fmla="*/ 204591 h 630"/>
                <a:gd name="T10" fmla="*/ 213226 w 425"/>
                <a:gd name="T11" fmla="*/ 225652 h 630"/>
                <a:gd name="T12" fmla="*/ 231245 w 425"/>
                <a:gd name="T13" fmla="*/ 297860 h 630"/>
                <a:gd name="T14" fmla="*/ 197209 w 425"/>
                <a:gd name="T15" fmla="*/ 312904 h 630"/>
                <a:gd name="T16" fmla="*/ 152161 w 425"/>
                <a:gd name="T17" fmla="*/ 294852 h 630"/>
                <a:gd name="T18" fmla="*/ 33035 w 425"/>
                <a:gd name="T19" fmla="*/ 380098 h 630"/>
                <a:gd name="T20" fmla="*/ 0 w 425"/>
                <a:gd name="T21" fmla="*/ 463338 h 630"/>
                <a:gd name="T22" fmla="*/ 2002 w 425"/>
                <a:gd name="T23" fmla="*/ 517495 h 630"/>
                <a:gd name="T24" fmla="*/ 39041 w 425"/>
                <a:gd name="T25" fmla="*/ 601738 h 630"/>
                <a:gd name="T26" fmla="*/ 81086 w 425"/>
                <a:gd name="T27" fmla="*/ 631825 h 630"/>
                <a:gd name="T28" fmla="*/ 123130 w 425"/>
                <a:gd name="T29" fmla="*/ 596724 h 630"/>
                <a:gd name="T30" fmla="*/ 153162 w 425"/>
                <a:gd name="T31" fmla="*/ 601738 h 630"/>
                <a:gd name="T32" fmla="*/ 189200 w 425"/>
                <a:gd name="T33" fmla="*/ 545576 h 630"/>
                <a:gd name="T34" fmla="*/ 168178 w 425"/>
                <a:gd name="T35" fmla="*/ 521506 h 630"/>
                <a:gd name="T36" fmla="*/ 200212 w 425"/>
                <a:gd name="T37" fmla="*/ 496434 h 630"/>
                <a:gd name="T38" fmla="*/ 261276 w 425"/>
                <a:gd name="T39" fmla="*/ 523512 h 630"/>
                <a:gd name="T40" fmla="*/ 293310 w 425"/>
                <a:gd name="T41" fmla="*/ 499443 h 630"/>
                <a:gd name="T42" fmla="*/ 315334 w 425"/>
                <a:gd name="T43" fmla="*/ 508469 h 630"/>
                <a:gd name="T44" fmla="*/ 357378 w 425"/>
                <a:gd name="T45" fmla="*/ 460330 h 630"/>
                <a:gd name="T46" fmla="*/ 411435 w 425"/>
                <a:gd name="T47" fmla="*/ 406173 h 630"/>
                <a:gd name="T48" fmla="*/ 404428 w 425"/>
                <a:gd name="T49" fmla="*/ 377089 h 630"/>
                <a:gd name="T50" fmla="*/ 422447 w 425"/>
                <a:gd name="T51" fmla="*/ 353020 h 630"/>
                <a:gd name="T52" fmla="*/ 425450 w 425"/>
                <a:gd name="T53" fmla="*/ 318921 h 630"/>
                <a:gd name="T54" fmla="*/ 390413 w 425"/>
                <a:gd name="T55" fmla="*/ 291843 h 630"/>
                <a:gd name="T56" fmla="*/ 390413 w 425"/>
                <a:gd name="T57" fmla="*/ 133385 h 630"/>
                <a:gd name="T58" fmla="*/ 359380 w 425"/>
                <a:gd name="T59" fmla="*/ 66191 h 630"/>
                <a:gd name="T60" fmla="*/ 372394 w 425"/>
                <a:gd name="T61" fmla="*/ 21061 h 630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425" h="630">
                  <a:moveTo>
                    <a:pt x="372" y="21"/>
                  </a:moveTo>
                  <a:lnTo>
                    <a:pt x="317" y="0"/>
                  </a:lnTo>
                  <a:lnTo>
                    <a:pt x="314" y="43"/>
                  </a:lnTo>
                  <a:lnTo>
                    <a:pt x="233" y="96"/>
                  </a:lnTo>
                  <a:lnTo>
                    <a:pt x="242" y="204"/>
                  </a:lnTo>
                  <a:lnTo>
                    <a:pt x="213" y="225"/>
                  </a:lnTo>
                  <a:lnTo>
                    <a:pt x="231" y="297"/>
                  </a:lnTo>
                  <a:lnTo>
                    <a:pt x="197" y="312"/>
                  </a:lnTo>
                  <a:lnTo>
                    <a:pt x="152" y="294"/>
                  </a:lnTo>
                  <a:lnTo>
                    <a:pt x="33" y="379"/>
                  </a:lnTo>
                  <a:lnTo>
                    <a:pt x="0" y="462"/>
                  </a:lnTo>
                  <a:lnTo>
                    <a:pt x="2" y="516"/>
                  </a:lnTo>
                  <a:lnTo>
                    <a:pt x="39" y="600"/>
                  </a:lnTo>
                  <a:lnTo>
                    <a:pt x="81" y="630"/>
                  </a:lnTo>
                  <a:lnTo>
                    <a:pt x="123" y="595"/>
                  </a:lnTo>
                  <a:lnTo>
                    <a:pt x="153" y="600"/>
                  </a:lnTo>
                  <a:lnTo>
                    <a:pt x="189" y="544"/>
                  </a:lnTo>
                  <a:lnTo>
                    <a:pt x="168" y="520"/>
                  </a:lnTo>
                  <a:lnTo>
                    <a:pt x="200" y="495"/>
                  </a:lnTo>
                  <a:lnTo>
                    <a:pt x="261" y="522"/>
                  </a:lnTo>
                  <a:lnTo>
                    <a:pt x="293" y="498"/>
                  </a:lnTo>
                  <a:lnTo>
                    <a:pt x="315" y="507"/>
                  </a:lnTo>
                  <a:lnTo>
                    <a:pt x="357" y="459"/>
                  </a:lnTo>
                  <a:lnTo>
                    <a:pt x="411" y="405"/>
                  </a:lnTo>
                  <a:lnTo>
                    <a:pt x="404" y="376"/>
                  </a:lnTo>
                  <a:lnTo>
                    <a:pt x="422" y="352"/>
                  </a:lnTo>
                  <a:lnTo>
                    <a:pt x="425" y="318"/>
                  </a:lnTo>
                  <a:lnTo>
                    <a:pt x="390" y="291"/>
                  </a:lnTo>
                  <a:lnTo>
                    <a:pt x="390" y="133"/>
                  </a:lnTo>
                  <a:lnTo>
                    <a:pt x="359" y="66"/>
                  </a:lnTo>
                  <a:lnTo>
                    <a:pt x="372" y="21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4" name="Freeform 32"/>
            <p:cNvSpPr>
              <a:spLocks/>
            </p:cNvSpPr>
            <p:nvPr/>
          </p:nvSpPr>
          <p:spPr bwMode="auto">
            <a:xfrm>
              <a:off x="3011290" y="1383506"/>
              <a:ext cx="311150" cy="409575"/>
            </a:xfrm>
            <a:custGeom>
              <a:avLst/>
              <a:gdLst>
                <a:gd name="T0" fmla="*/ 14097 w 309"/>
                <a:gd name="T1" fmla="*/ 23089 h 408"/>
                <a:gd name="T2" fmla="*/ 63438 w 309"/>
                <a:gd name="T3" fmla="*/ 0 h 408"/>
                <a:gd name="T4" fmla="*/ 96668 w 309"/>
                <a:gd name="T5" fmla="*/ 6023 h 408"/>
                <a:gd name="T6" fmla="*/ 168162 w 309"/>
                <a:gd name="T7" fmla="*/ 45174 h 408"/>
                <a:gd name="T8" fmla="*/ 211461 w 309"/>
                <a:gd name="T9" fmla="*/ 83320 h 408"/>
                <a:gd name="T10" fmla="*/ 262816 w 309"/>
                <a:gd name="T11" fmla="*/ 135521 h 408"/>
                <a:gd name="T12" fmla="*/ 311150 w 309"/>
                <a:gd name="T13" fmla="*/ 180695 h 408"/>
                <a:gd name="T14" fmla="*/ 274900 w 309"/>
                <a:gd name="T15" fmla="*/ 192741 h 408"/>
                <a:gd name="T16" fmla="*/ 205419 w 309"/>
                <a:gd name="T17" fmla="*/ 291119 h 408"/>
                <a:gd name="T18" fmla="*/ 199378 w 309"/>
                <a:gd name="T19" fmla="*/ 342316 h 408"/>
                <a:gd name="T20" fmla="*/ 198371 w 309"/>
                <a:gd name="T21" fmla="*/ 388494 h 408"/>
                <a:gd name="T22" fmla="*/ 178232 w 309"/>
                <a:gd name="T23" fmla="*/ 409575 h 408"/>
                <a:gd name="T24" fmla="*/ 122849 w 309"/>
                <a:gd name="T25" fmla="*/ 358378 h 408"/>
                <a:gd name="T26" fmla="*/ 65452 w 309"/>
                <a:gd name="T27" fmla="*/ 357374 h 408"/>
                <a:gd name="T28" fmla="*/ 69480 w 309"/>
                <a:gd name="T29" fmla="*/ 319228 h 408"/>
                <a:gd name="T30" fmla="*/ 32223 w 309"/>
                <a:gd name="T31" fmla="*/ 294131 h 408"/>
                <a:gd name="T32" fmla="*/ 33230 w 309"/>
                <a:gd name="T33" fmla="*/ 134517 h 408"/>
                <a:gd name="T34" fmla="*/ 0 w 309"/>
                <a:gd name="T35" fmla="*/ 63243 h 408"/>
                <a:gd name="T36" fmla="*/ 14097 w 309"/>
                <a:gd name="T37" fmla="*/ 23089 h 40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09" h="408">
                  <a:moveTo>
                    <a:pt x="14" y="23"/>
                  </a:moveTo>
                  <a:lnTo>
                    <a:pt x="63" y="0"/>
                  </a:lnTo>
                  <a:lnTo>
                    <a:pt x="96" y="6"/>
                  </a:lnTo>
                  <a:lnTo>
                    <a:pt x="167" y="45"/>
                  </a:lnTo>
                  <a:lnTo>
                    <a:pt x="210" y="83"/>
                  </a:lnTo>
                  <a:lnTo>
                    <a:pt x="261" y="135"/>
                  </a:lnTo>
                  <a:lnTo>
                    <a:pt x="309" y="180"/>
                  </a:lnTo>
                  <a:lnTo>
                    <a:pt x="273" y="192"/>
                  </a:lnTo>
                  <a:lnTo>
                    <a:pt x="204" y="290"/>
                  </a:lnTo>
                  <a:lnTo>
                    <a:pt x="198" y="341"/>
                  </a:lnTo>
                  <a:lnTo>
                    <a:pt x="197" y="387"/>
                  </a:lnTo>
                  <a:lnTo>
                    <a:pt x="177" y="408"/>
                  </a:lnTo>
                  <a:lnTo>
                    <a:pt x="122" y="357"/>
                  </a:lnTo>
                  <a:lnTo>
                    <a:pt x="65" y="356"/>
                  </a:lnTo>
                  <a:lnTo>
                    <a:pt x="69" y="318"/>
                  </a:lnTo>
                  <a:lnTo>
                    <a:pt x="32" y="293"/>
                  </a:lnTo>
                  <a:lnTo>
                    <a:pt x="33" y="134"/>
                  </a:lnTo>
                  <a:lnTo>
                    <a:pt x="0" y="63"/>
                  </a:lnTo>
                  <a:lnTo>
                    <a:pt x="14" y="23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5" name="Freeform 33"/>
            <p:cNvSpPr>
              <a:spLocks/>
            </p:cNvSpPr>
            <p:nvPr/>
          </p:nvSpPr>
          <p:spPr bwMode="auto">
            <a:xfrm>
              <a:off x="1671440" y="967581"/>
              <a:ext cx="971550" cy="935038"/>
            </a:xfrm>
            <a:custGeom>
              <a:avLst/>
              <a:gdLst>
                <a:gd name="T0" fmla="*/ 51300 w 928"/>
                <a:gd name="T1" fmla="*/ 70154 h 893"/>
                <a:gd name="T2" fmla="*/ 8375 w 928"/>
                <a:gd name="T3" fmla="*/ 108896 h 893"/>
                <a:gd name="T4" fmla="*/ 0 w 928"/>
                <a:gd name="T5" fmla="*/ 176956 h 893"/>
                <a:gd name="T6" fmla="*/ 13610 w 928"/>
                <a:gd name="T7" fmla="*/ 261769 h 893"/>
                <a:gd name="T8" fmla="*/ 68050 w 928"/>
                <a:gd name="T9" fmla="*/ 283757 h 893"/>
                <a:gd name="T10" fmla="*/ 81660 w 928"/>
                <a:gd name="T11" fmla="*/ 313075 h 893"/>
                <a:gd name="T12" fmla="*/ 135054 w 928"/>
                <a:gd name="T13" fmla="*/ 322499 h 893"/>
                <a:gd name="T14" fmla="*/ 201010 w 928"/>
                <a:gd name="T15" fmla="*/ 383229 h 893"/>
                <a:gd name="T16" fmla="*/ 116209 w 928"/>
                <a:gd name="T17" fmla="*/ 549714 h 893"/>
                <a:gd name="T18" fmla="*/ 68050 w 928"/>
                <a:gd name="T19" fmla="*/ 668034 h 893"/>
                <a:gd name="T20" fmla="*/ 29314 w 928"/>
                <a:gd name="T21" fmla="*/ 707823 h 893"/>
                <a:gd name="T22" fmla="*/ 57581 w 928"/>
                <a:gd name="T23" fmla="*/ 754941 h 893"/>
                <a:gd name="T24" fmla="*/ 101552 w 928"/>
                <a:gd name="T25" fmla="*/ 811483 h 893"/>
                <a:gd name="T26" fmla="*/ 90036 w 928"/>
                <a:gd name="T27" fmla="*/ 856507 h 893"/>
                <a:gd name="T28" fmla="*/ 131913 w 928"/>
                <a:gd name="T29" fmla="*/ 883731 h 893"/>
                <a:gd name="T30" fmla="*/ 159133 w 928"/>
                <a:gd name="T31" fmla="*/ 915144 h 893"/>
                <a:gd name="T32" fmla="*/ 197870 w 928"/>
                <a:gd name="T33" fmla="*/ 891061 h 893"/>
                <a:gd name="T34" fmla="*/ 658518 w 928"/>
                <a:gd name="T35" fmla="*/ 935038 h 893"/>
                <a:gd name="T36" fmla="*/ 747507 w 928"/>
                <a:gd name="T37" fmla="*/ 804154 h 893"/>
                <a:gd name="T38" fmla="*/ 732850 w 928"/>
                <a:gd name="T39" fmla="*/ 767506 h 893"/>
                <a:gd name="T40" fmla="*/ 739132 w 928"/>
                <a:gd name="T41" fmla="*/ 731905 h 893"/>
                <a:gd name="T42" fmla="*/ 796713 w 928"/>
                <a:gd name="T43" fmla="*/ 676410 h 893"/>
                <a:gd name="T44" fmla="*/ 817651 w 928"/>
                <a:gd name="T45" fmla="*/ 632433 h 893"/>
                <a:gd name="T46" fmla="*/ 788337 w 928"/>
                <a:gd name="T47" fmla="*/ 595786 h 893"/>
                <a:gd name="T48" fmla="*/ 832308 w 928"/>
                <a:gd name="T49" fmla="*/ 529820 h 893"/>
                <a:gd name="T50" fmla="*/ 926532 w 928"/>
                <a:gd name="T51" fmla="*/ 436630 h 893"/>
                <a:gd name="T52" fmla="*/ 923391 w 928"/>
                <a:gd name="T53" fmla="*/ 394747 h 893"/>
                <a:gd name="T54" fmla="*/ 970503 w 928"/>
                <a:gd name="T55" fmla="*/ 345535 h 893"/>
                <a:gd name="T56" fmla="*/ 971550 w 928"/>
                <a:gd name="T57" fmla="*/ 280616 h 893"/>
                <a:gd name="T58" fmla="*/ 886749 w 928"/>
                <a:gd name="T59" fmla="*/ 247110 h 893"/>
                <a:gd name="T60" fmla="*/ 817651 w 928"/>
                <a:gd name="T61" fmla="*/ 274334 h 893"/>
                <a:gd name="T62" fmla="*/ 743320 w 928"/>
                <a:gd name="T63" fmla="*/ 349723 h 893"/>
                <a:gd name="T64" fmla="*/ 685738 w 928"/>
                <a:gd name="T65" fmla="*/ 335064 h 893"/>
                <a:gd name="T66" fmla="*/ 640720 w 928"/>
                <a:gd name="T67" fmla="*/ 340299 h 893"/>
                <a:gd name="T68" fmla="*/ 616641 w 928"/>
                <a:gd name="T69" fmla="*/ 348676 h 893"/>
                <a:gd name="T70" fmla="*/ 562201 w 928"/>
                <a:gd name="T71" fmla="*/ 366476 h 893"/>
                <a:gd name="T72" fmla="*/ 625017 w 928"/>
                <a:gd name="T73" fmla="*/ 325640 h 893"/>
                <a:gd name="T74" fmla="*/ 626063 w 928"/>
                <a:gd name="T75" fmla="*/ 282710 h 893"/>
                <a:gd name="T76" fmla="*/ 615594 w 928"/>
                <a:gd name="T77" fmla="*/ 226168 h 893"/>
                <a:gd name="T78" fmla="*/ 679457 w 928"/>
                <a:gd name="T79" fmla="*/ 190568 h 893"/>
                <a:gd name="T80" fmla="*/ 709818 w 928"/>
                <a:gd name="T81" fmla="*/ 215697 h 893"/>
                <a:gd name="T82" fmla="*/ 764258 w 928"/>
                <a:gd name="T83" fmla="*/ 193709 h 893"/>
                <a:gd name="T84" fmla="*/ 792525 w 928"/>
                <a:gd name="T85" fmla="*/ 229309 h 893"/>
                <a:gd name="T86" fmla="*/ 791478 w 928"/>
                <a:gd name="T87" fmla="*/ 270145 h 893"/>
                <a:gd name="T88" fmla="*/ 745413 w 928"/>
                <a:gd name="T89" fmla="*/ 319358 h 893"/>
                <a:gd name="T90" fmla="*/ 701442 w 928"/>
                <a:gd name="T91" fmla="*/ 309934 h 893"/>
                <a:gd name="T92" fmla="*/ 650143 w 928"/>
                <a:gd name="T93" fmla="*/ 316217 h 893"/>
                <a:gd name="T94" fmla="*/ 604078 w 928"/>
                <a:gd name="T95" fmla="*/ 286899 h 893"/>
                <a:gd name="T96" fmla="*/ 522418 w 928"/>
                <a:gd name="T97" fmla="*/ 290040 h 893"/>
                <a:gd name="T98" fmla="*/ 453320 w 928"/>
                <a:gd name="T99" fmla="*/ 187426 h 893"/>
                <a:gd name="T100" fmla="*/ 411443 w 928"/>
                <a:gd name="T101" fmla="*/ 94237 h 893"/>
                <a:gd name="T102" fmla="*/ 333970 w 928"/>
                <a:gd name="T103" fmla="*/ 51307 h 893"/>
                <a:gd name="T104" fmla="*/ 305703 w 928"/>
                <a:gd name="T105" fmla="*/ 0 h 893"/>
                <a:gd name="T106" fmla="*/ 233465 w 928"/>
                <a:gd name="T107" fmla="*/ 4188 h 893"/>
                <a:gd name="T108" fmla="*/ 227184 w 928"/>
                <a:gd name="T109" fmla="*/ 38742 h 893"/>
                <a:gd name="T110" fmla="*/ 177978 w 928"/>
                <a:gd name="T111" fmla="*/ 58636 h 893"/>
                <a:gd name="T112" fmla="*/ 146570 w 928"/>
                <a:gd name="T113" fmla="*/ 41883 h 893"/>
                <a:gd name="T114" fmla="*/ 105740 w 928"/>
                <a:gd name="T115" fmla="*/ 60730 h 893"/>
                <a:gd name="T116" fmla="*/ 51300 w 928"/>
                <a:gd name="T117" fmla="*/ 70154 h 8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928" h="893">
                  <a:moveTo>
                    <a:pt x="49" y="67"/>
                  </a:moveTo>
                  <a:lnTo>
                    <a:pt x="8" y="104"/>
                  </a:lnTo>
                  <a:lnTo>
                    <a:pt x="0" y="169"/>
                  </a:lnTo>
                  <a:lnTo>
                    <a:pt x="13" y="250"/>
                  </a:lnTo>
                  <a:lnTo>
                    <a:pt x="65" y="271"/>
                  </a:lnTo>
                  <a:lnTo>
                    <a:pt x="78" y="299"/>
                  </a:lnTo>
                  <a:lnTo>
                    <a:pt x="129" y="308"/>
                  </a:lnTo>
                  <a:lnTo>
                    <a:pt x="192" y="366"/>
                  </a:lnTo>
                  <a:lnTo>
                    <a:pt x="111" y="525"/>
                  </a:lnTo>
                  <a:lnTo>
                    <a:pt x="65" y="638"/>
                  </a:lnTo>
                  <a:lnTo>
                    <a:pt x="28" y="676"/>
                  </a:lnTo>
                  <a:lnTo>
                    <a:pt x="55" y="721"/>
                  </a:lnTo>
                  <a:lnTo>
                    <a:pt x="97" y="775"/>
                  </a:lnTo>
                  <a:lnTo>
                    <a:pt x="86" y="818"/>
                  </a:lnTo>
                  <a:lnTo>
                    <a:pt x="126" y="844"/>
                  </a:lnTo>
                  <a:lnTo>
                    <a:pt x="152" y="874"/>
                  </a:lnTo>
                  <a:lnTo>
                    <a:pt x="189" y="851"/>
                  </a:lnTo>
                  <a:lnTo>
                    <a:pt x="629" y="893"/>
                  </a:lnTo>
                  <a:lnTo>
                    <a:pt x="714" y="768"/>
                  </a:lnTo>
                  <a:lnTo>
                    <a:pt x="700" y="733"/>
                  </a:lnTo>
                  <a:lnTo>
                    <a:pt x="706" y="699"/>
                  </a:lnTo>
                  <a:lnTo>
                    <a:pt x="761" y="646"/>
                  </a:lnTo>
                  <a:lnTo>
                    <a:pt x="781" y="604"/>
                  </a:lnTo>
                  <a:lnTo>
                    <a:pt x="753" y="569"/>
                  </a:lnTo>
                  <a:lnTo>
                    <a:pt x="795" y="506"/>
                  </a:lnTo>
                  <a:lnTo>
                    <a:pt x="885" y="417"/>
                  </a:lnTo>
                  <a:lnTo>
                    <a:pt x="882" y="377"/>
                  </a:lnTo>
                  <a:lnTo>
                    <a:pt x="927" y="330"/>
                  </a:lnTo>
                  <a:lnTo>
                    <a:pt x="928" y="268"/>
                  </a:lnTo>
                  <a:lnTo>
                    <a:pt x="847" y="236"/>
                  </a:lnTo>
                  <a:lnTo>
                    <a:pt x="781" y="262"/>
                  </a:lnTo>
                  <a:lnTo>
                    <a:pt x="710" y="334"/>
                  </a:lnTo>
                  <a:lnTo>
                    <a:pt x="655" y="320"/>
                  </a:lnTo>
                  <a:lnTo>
                    <a:pt x="612" y="325"/>
                  </a:lnTo>
                  <a:lnTo>
                    <a:pt x="589" y="333"/>
                  </a:lnTo>
                  <a:lnTo>
                    <a:pt x="537" y="350"/>
                  </a:lnTo>
                  <a:lnTo>
                    <a:pt x="597" y="311"/>
                  </a:lnTo>
                  <a:lnTo>
                    <a:pt x="598" y="270"/>
                  </a:lnTo>
                  <a:lnTo>
                    <a:pt x="588" y="216"/>
                  </a:lnTo>
                  <a:lnTo>
                    <a:pt x="649" y="182"/>
                  </a:lnTo>
                  <a:lnTo>
                    <a:pt x="678" y="206"/>
                  </a:lnTo>
                  <a:lnTo>
                    <a:pt x="730" y="185"/>
                  </a:lnTo>
                  <a:lnTo>
                    <a:pt x="757" y="219"/>
                  </a:lnTo>
                  <a:lnTo>
                    <a:pt x="756" y="258"/>
                  </a:lnTo>
                  <a:lnTo>
                    <a:pt x="712" y="305"/>
                  </a:lnTo>
                  <a:lnTo>
                    <a:pt x="670" y="296"/>
                  </a:lnTo>
                  <a:lnTo>
                    <a:pt x="621" y="302"/>
                  </a:lnTo>
                  <a:lnTo>
                    <a:pt x="577" y="274"/>
                  </a:lnTo>
                  <a:lnTo>
                    <a:pt x="499" y="277"/>
                  </a:lnTo>
                  <a:lnTo>
                    <a:pt x="433" y="179"/>
                  </a:lnTo>
                  <a:lnTo>
                    <a:pt x="393" y="90"/>
                  </a:lnTo>
                  <a:lnTo>
                    <a:pt x="319" y="49"/>
                  </a:lnTo>
                  <a:lnTo>
                    <a:pt x="292" y="0"/>
                  </a:lnTo>
                  <a:lnTo>
                    <a:pt x="223" y="4"/>
                  </a:lnTo>
                  <a:lnTo>
                    <a:pt x="217" y="37"/>
                  </a:lnTo>
                  <a:lnTo>
                    <a:pt x="170" y="56"/>
                  </a:lnTo>
                  <a:lnTo>
                    <a:pt x="140" y="40"/>
                  </a:lnTo>
                  <a:lnTo>
                    <a:pt x="101" y="58"/>
                  </a:lnTo>
                  <a:lnTo>
                    <a:pt x="49" y="67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1976240" y="832644"/>
              <a:ext cx="368300" cy="425450"/>
            </a:xfrm>
            <a:custGeom>
              <a:avLst/>
              <a:gdLst>
                <a:gd name="T0" fmla="*/ 184652 w 367"/>
                <a:gd name="T1" fmla="*/ 132451 h 424"/>
                <a:gd name="T2" fmla="*/ 84298 w 367"/>
                <a:gd name="T3" fmla="*/ 163557 h 424"/>
                <a:gd name="T4" fmla="*/ 0 w 367"/>
                <a:gd name="T5" fmla="*/ 136465 h 424"/>
                <a:gd name="T6" fmla="*/ 24085 w 367"/>
                <a:gd name="T7" fmla="*/ 184629 h 424"/>
                <a:gd name="T8" fmla="*/ 105372 w 367"/>
                <a:gd name="T9" fmla="*/ 226773 h 424"/>
                <a:gd name="T10" fmla="*/ 147521 w 367"/>
                <a:gd name="T11" fmla="*/ 323101 h 424"/>
                <a:gd name="T12" fmla="*/ 217769 w 367"/>
                <a:gd name="T13" fmla="*/ 425450 h 424"/>
                <a:gd name="T14" fmla="*/ 238843 w 367"/>
                <a:gd name="T15" fmla="*/ 422440 h 424"/>
                <a:gd name="T16" fmla="*/ 268949 w 367"/>
                <a:gd name="T17" fmla="*/ 352200 h 424"/>
                <a:gd name="T18" fmla="*/ 335183 w 367"/>
                <a:gd name="T19" fmla="*/ 299019 h 424"/>
                <a:gd name="T20" fmla="*/ 368300 w 367"/>
                <a:gd name="T21" fmla="*/ 210718 h 424"/>
                <a:gd name="T22" fmla="*/ 329162 w 367"/>
                <a:gd name="T23" fmla="*/ 163557 h 424"/>
                <a:gd name="T24" fmla="*/ 287013 w 367"/>
                <a:gd name="T25" fmla="*/ 81277 h 424"/>
                <a:gd name="T26" fmla="*/ 280992 w 367"/>
                <a:gd name="T27" fmla="*/ 0 h 424"/>
                <a:gd name="T28" fmla="*/ 217769 w 367"/>
                <a:gd name="T29" fmla="*/ 39133 h 424"/>
                <a:gd name="T30" fmla="*/ 184652 w 367"/>
                <a:gd name="T31" fmla="*/ 132451 h 42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67" h="424">
                  <a:moveTo>
                    <a:pt x="184" y="132"/>
                  </a:moveTo>
                  <a:lnTo>
                    <a:pt x="84" y="163"/>
                  </a:lnTo>
                  <a:lnTo>
                    <a:pt x="0" y="136"/>
                  </a:lnTo>
                  <a:lnTo>
                    <a:pt x="24" y="184"/>
                  </a:lnTo>
                  <a:lnTo>
                    <a:pt x="105" y="226"/>
                  </a:lnTo>
                  <a:lnTo>
                    <a:pt x="147" y="322"/>
                  </a:lnTo>
                  <a:lnTo>
                    <a:pt x="217" y="424"/>
                  </a:lnTo>
                  <a:lnTo>
                    <a:pt x="238" y="421"/>
                  </a:lnTo>
                  <a:lnTo>
                    <a:pt x="268" y="351"/>
                  </a:lnTo>
                  <a:lnTo>
                    <a:pt x="334" y="298"/>
                  </a:lnTo>
                  <a:lnTo>
                    <a:pt x="367" y="210"/>
                  </a:lnTo>
                  <a:lnTo>
                    <a:pt x="328" y="163"/>
                  </a:lnTo>
                  <a:lnTo>
                    <a:pt x="286" y="81"/>
                  </a:lnTo>
                  <a:lnTo>
                    <a:pt x="280" y="0"/>
                  </a:lnTo>
                  <a:lnTo>
                    <a:pt x="217" y="39"/>
                  </a:lnTo>
                  <a:lnTo>
                    <a:pt x="184" y="132"/>
                  </a:lnTo>
                  <a:close/>
                </a:path>
              </a:pathLst>
            </a:custGeom>
            <a:grpFill/>
            <a:ln w="12700">
              <a:solidFill>
                <a:schemeClr val="accent3">
                  <a:lumMod val="20000"/>
                  <a:lumOff val="80000"/>
                </a:scheme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47" name="Imagem 46"/>
          <p:cNvPicPr>
            <a:picLocks noChangeAspect="1"/>
          </p:cNvPicPr>
          <p:nvPr/>
        </p:nvPicPr>
        <p:blipFill rotWithShape="1">
          <a:blip r:embed="rId3"/>
          <a:srcRect l="26063" t="15106" r="27659" b="10945"/>
          <a:stretch/>
        </p:blipFill>
        <p:spPr>
          <a:xfrm>
            <a:off x="724598" y="855078"/>
            <a:ext cx="5374620" cy="4830981"/>
          </a:xfrm>
          <a:prstGeom prst="rect">
            <a:avLst/>
          </a:prstGeom>
        </p:spPr>
      </p:pic>
      <p:sp>
        <p:nvSpPr>
          <p:cNvPr id="48" name="Seta para a direita 47"/>
          <p:cNvSpPr/>
          <p:nvPr/>
        </p:nvSpPr>
        <p:spPr>
          <a:xfrm>
            <a:off x="129513" y="3456051"/>
            <a:ext cx="604610" cy="2514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Seta para a direita 48"/>
          <p:cNvSpPr/>
          <p:nvPr/>
        </p:nvSpPr>
        <p:spPr>
          <a:xfrm>
            <a:off x="143207" y="3730061"/>
            <a:ext cx="604610" cy="25141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0" name="Imagem 49"/>
          <p:cNvPicPr>
            <a:picLocks noChangeAspect="1"/>
          </p:cNvPicPr>
          <p:nvPr/>
        </p:nvPicPr>
        <p:blipFill rotWithShape="1">
          <a:blip r:embed="rId4"/>
          <a:srcRect l="25511" t="27952" r="26744" b="47953"/>
          <a:stretch/>
        </p:blipFill>
        <p:spPr>
          <a:xfrm>
            <a:off x="4439797" y="631265"/>
            <a:ext cx="4541399" cy="1289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37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3150"/>
          </a:xfrm>
          <a:prstGeom prst="rect">
            <a:avLst/>
          </a:prstGeom>
        </p:spPr>
      </p:pic>
      <p:sp>
        <p:nvSpPr>
          <p:cNvPr id="47" name="Título 1"/>
          <p:cNvSpPr txBox="1">
            <a:spLocks/>
          </p:cNvSpPr>
          <p:nvPr/>
        </p:nvSpPr>
        <p:spPr>
          <a:xfrm>
            <a:off x="95251" y="69730"/>
            <a:ext cx="8952196" cy="6484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dirty="0" smtClean="0">
                <a:solidFill>
                  <a:schemeClr val="tx1"/>
                </a:solidFill>
                <a:latin typeface="+mn-lt"/>
              </a:rPr>
              <a:t>Interiorização - Cadastramento para imigrantes</a:t>
            </a:r>
            <a:endParaRPr lang="pt-BR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/>
          <a:srcRect l="26209" t="26781" r="27195" b="62036"/>
          <a:stretch/>
        </p:blipFill>
        <p:spPr>
          <a:xfrm>
            <a:off x="568957" y="1320307"/>
            <a:ext cx="7101191" cy="958686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/>
          <a:srcRect l="25673" t="17149" r="25374" b="49178"/>
          <a:stretch/>
        </p:blipFill>
        <p:spPr>
          <a:xfrm>
            <a:off x="897894" y="2528397"/>
            <a:ext cx="6524604" cy="252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87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3150"/>
          </a:xfrm>
          <a:prstGeom prst="rect">
            <a:avLst/>
          </a:prstGeom>
        </p:spPr>
      </p:pic>
      <p:sp>
        <p:nvSpPr>
          <p:cNvPr id="47" name="Título 1"/>
          <p:cNvSpPr txBox="1">
            <a:spLocks/>
          </p:cNvSpPr>
          <p:nvPr/>
        </p:nvSpPr>
        <p:spPr>
          <a:xfrm>
            <a:off x="95251" y="69730"/>
            <a:ext cx="8952196" cy="6484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3600" dirty="0" smtClean="0">
                <a:solidFill>
                  <a:schemeClr val="tx1"/>
                </a:solidFill>
                <a:latin typeface="+mn-lt"/>
              </a:rPr>
              <a:t>Interiorização - Cadastramento para imigrantes</a:t>
            </a:r>
            <a:endParaRPr lang="pt-BR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1118586"/>
            <a:ext cx="90474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pt-BR" b="1" dirty="0">
                <a:solidFill>
                  <a:srgbClr val="000000"/>
                </a:solidFill>
                <a:latin typeface="open_sansregular"/>
              </a:rPr>
              <a:t>Documentos </a:t>
            </a:r>
            <a:r>
              <a:rPr lang="pt-BR" b="1" dirty="0" smtClean="0">
                <a:solidFill>
                  <a:srgbClr val="000000"/>
                </a:solidFill>
                <a:latin typeface="open_sansregular"/>
              </a:rPr>
              <a:t>obrigatórios </a:t>
            </a:r>
            <a:endParaRPr lang="pt-BR" b="0" i="0" dirty="0">
              <a:solidFill>
                <a:srgbClr val="000000"/>
              </a:solidFill>
              <a:effectLst/>
              <a:latin typeface="open_sansregular"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813732" y="2716271"/>
            <a:ext cx="2304064" cy="1656184"/>
            <a:chOff x="1691680" y="4365104"/>
            <a:chExt cx="2304064" cy="1656184"/>
          </a:xfrm>
        </p:grpSpPr>
        <p:sp>
          <p:nvSpPr>
            <p:cNvPr id="8" name="Triângulo retângulo 7"/>
            <p:cNvSpPr/>
            <p:nvPr/>
          </p:nvSpPr>
          <p:spPr>
            <a:xfrm flipV="1">
              <a:off x="2987632" y="5589240"/>
              <a:ext cx="1008112" cy="432048"/>
            </a:xfrm>
            <a:prstGeom prst="rtTriangle">
              <a:avLst/>
            </a:prstGeom>
            <a:gradFill flip="none" rotWithShape="1">
              <a:gsLst>
                <a:gs pos="31000">
                  <a:srgbClr val="2E3616"/>
                </a:gs>
                <a:gs pos="90000">
                  <a:srgbClr val="485422"/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rapezoide 8"/>
            <p:cNvSpPr/>
            <p:nvPr/>
          </p:nvSpPr>
          <p:spPr>
            <a:xfrm rot="5400000">
              <a:off x="2141712" y="3915072"/>
              <a:ext cx="1404000" cy="2304064"/>
            </a:xfrm>
            <a:prstGeom prst="trapezoid">
              <a:avLst>
                <a:gd name="adj" fmla="val 10676"/>
              </a:avLst>
            </a:prstGeom>
            <a:gradFill flip="none" rotWithShape="1">
              <a:gsLst>
                <a:gs pos="0">
                  <a:srgbClr val="8FA464"/>
                </a:gs>
                <a:gs pos="69000">
                  <a:srgbClr val="ACC164">
                    <a:lumMod val="40000"/>
                    <a:lumOff val="60000"/>
                  </a:srgbClr>
                </a:gs>
                <a:gs pos="100000">
                  <a:srgbClr val="7CCA62">
                    <a:lumMod val="40000"/>
                    <a:lumOff val="6000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1763592" y="4800201"/>
              <a:ext cx="2160240" cy="35394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7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CPF</a:t>
              </a: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4752097" y="2623720"/>
            <a:ext cx="2556651" cy="1811260"/>
            <a:chOff x="2310166" y="3726310"/>
            <a:chExt cx="2556651" cy="2187254"/>
          </a:xfrm>
        </p:grpSpPr>
        <p:sp>
          <p:nvSpPr>
            <p:cNvPr id="12" name="Triângulo retângulo 11"/>
            <p:cNvSpPr/>
            <p:nvPr/>
          </p:nvSpPr>
          <p:spPr>
            <a:xfrm rot="263459" flipV="1">
              <a:off x="2429628" y="5481516"/>
              <a:ext cx="1008112" cy="432048"/>
            </a:xfrm>
            <a:prstGeom prst="rtTriangle">
              <a:avLst/>
            </a:prstGeom>
            <a:gradFill flip="none" rotWithShape="1">
              <a:gsLst>
                <a:gs pos="31000">
                  <a:srgbClr val="2E3616"/>
                </a:gs>
                <a:gs pos="90000">
                  <a:srgbClr val="485422"/>
                </a:gs>
              </a:gsLst>
              <a:lin ang="162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Trapezoide 12"/>
            <p:cNvSpPr/>
            <p:nvPr/>
          </p:nvSpPr>
          <p:spPr>
            <a:xfrm rot="16200000">
              <a:off x="2629009" y="3533762"/>
              <a:ext cx="1918968" cy="2304064"/>
            </a:xfrm>
            <a:prstGeom prst="trapezoid">
              <a:avLst>
                <a:gd name="adj" fmla="val 10676"/>
              </a:avLst>
            </a:prstGeom>
            <a:gradFill flip="none" rotWithShape="1">
              <a:gsLst>
                <a:gs pos="0">
                  <a:srgbClr val="8FA464"/>
                </a:gs>
                <a:gs pos="69000">
                  <a:srgbClr val="ACC164">
                    <a:lumMod val="40000"/>
                    <a:lumOff val="60000"/>
                  </a:srgbClr>
                </a:gs>
                <a:gs pos="100000">
                  <a:srgbClr val="7CCA62">
                    <a:lumMod val="40000"/>
                    <a:lumOff val="60000"/>
                  </a:srgbClr>
                </a:gs>
              </a:gsLst>
              <a:lin ang="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2310166" y="3919692"/>
              <a:ext cx="2556651" cy="14997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wrap="square">
              <a:spAutoFit/>
            </a:bodyPr>
            <a:lstStyle/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pt-BR" sz="1400" b="1" kern="0" dirty="0" smtClean="0">
                  <a:solidFill>
                    <a:prstClr val="black"/>
                  </a:solidFill>
                  <a:latin typeface="Calibri"/>
                </a:rPr>
                <a:t>CPF; </a:t>
              </a:r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pt-BR" sz="1400" b="1" kern="0" dirty="0" smtClean="0">
                  <a:solidFill>
                    <a:prstClr val="black"/>
                  </a:solidFill>
                  <a:latin typeface="Calibri"/>
                </a:rPr>
                <a:t>Certidão de nascimento;</a:t>
              </a:r>
              <a:endParaRPr lang="pt-BR" sz="1400" b="1" kern="0" dirty="0">
                <a:solidFill>
                  <a:prstClr val="black"/>
                </a:solidFill>
                <a:latin typeface="Calibri"/>
              </a:endParaRPr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pt-BR" sz="1400" b="1" kern="0" dirty="0" smtClean="0">
                  <a:solidFill>
                    <a:prstClr val="black"/>
                  </a:solidFill>
                  <a:latin typeface="Calibri"/>
                </a:rPr>
                <a:t>Certidão de casamento;</a:t>
              </a:r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pt-BR" sz="1400" b="1" kern="0" dirty="0" smtClean="0">
                  <a:solidFill>
                    <a:prstClr val="black"/>
                  </a:solidFill>
                  <a:latin typeface="Calibri"/>
                </a:rPr>
                <a:t>RG</a:t>
              </a:r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pt-BR" sz="1400" b="1" kern="0" dirty="0" smtClean="0">
                  <a:solidFill>
                    <a:prstClr val="black"/>
                  </a:solidFill>
                  <a:latin typeface="Calibri"/>
                </a:rPr>
                <a:t>Carteira de Trabalho. </a:t>
              </a:r>
            </a:p>
            <a:p>
              <a:pPr marL="285750" marR="0" lvl="0" indent="-28575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lang="pt-BR" sz="1400" b="1" kern="0" dirty="0" smtClean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" name="CaixaDeTexto 4"/>
          <p:cNvSpPr txBox="1"/>
          <p:nvPr/>
        </p:nvSpPr>
        <p:spPr>
          <a:xfrm>
            <a:off x="813732" y="1960993"/>
            <a:ext cx="2600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Responsável Familiar</a:t>
            </a:r>
            <a:endParaRPr lang="pt-BR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060690" y="2059504"/>
            <a:ext cx="2600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Outros Membros </a:t>
            </a:r>
            <a:endParaRPr lang="pt-BR" b="1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95251" y="4729447"/>
            <a:ext cx="8786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rgbClr val="000000"/>
                </a:solidFill>
                <a:latin typeface="open_sansregular"/>
              </a:rPr>
              <a:t>Estrangeiros sem cidadania brasileira ficam restritos à apresentação do CPF </a:t>
            </a:r>
            <a:r>
              <a:rPr lang="pt-BR" b="1" dirty="0">
                <a:solidFill>
                  <a:srgbClr val="000000"/>
                </a:solidFill>
                <a:latin typeface="open_sansregular"/>
              </a:rPr>
              <a:t>pois a legislação brasileira não permite a retirada de título de eleitor para estrangeiros</a:t>
            </a:r>
          </a:p>
        </p:txBody>
      </p:sp>
    </p:spTree>
    <p:extLst>
      <p:ext uri="{BB962C8B-B14F-4D97-AF65-F5344CB8AC3E}">
        <p14:creationId xmlns:p14="http://schemas.microsoft.com/office/powerpoint/2010/main" val="232100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1420</TotalTime>
  <Words>1109</Words>
  <Application>Microsoft Office PowerPoint</Application>
  <PresentationFormat>Apresentação na tela (4:3)</PresentationFormat>
  <Paragraphs>242</Paragraphs>
  <Slides>21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9" baseType="lpstr">
      <vt:lpstr>ＭＳ Ｐゴシック</vt:lpstr>
      <vt:lpstr>Arial</vt:lpstr>
      <vt:lpstr>Calibri</vt:lpstr>
      <vt:lpstr>Calibri Light</vt:lpstr>
      <vt:lpstr>Kalinga</vt:lpstr>
      <vt:lpstr>open_sansregular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André Mancini Choer</dc:creator>
  <cp:lastModifiedBy>Maria Carolina Prado Lage</cp:lastModifiedBy>
  <cp:revision>36</cp:revision>
  <cp:lastPrinted>2018-11-07T20:54:23Z</cp:lastPrinted>
  <dcterms:created xsi:type="dcterms:W3CDTF">2017-06-02T18:32:53Z</dcterms:created>
  <dcterms:modified xsi:type="dcterms:W3CDTF">2018-11-08T15:17:04Z</dcterms:modified>
</cp:coreProperties>
</file>