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46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7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011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689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89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17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4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08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77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98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81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FEB9-D0ED-4EFB-ACB0-D44F3DE87B53}" type="datetimeFigureOut">
              <a:rPr lang="pt-BR" smtClean="0"/>
              <a:t>17/04/2020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BCF51-2D7C-430B-929B-2781546CC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04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idadania.gov.br/acesso-a-informacao/licitacoes-e-contratos/contratos/contratos-202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429960" y="365125"/>
            <a:ext cx="4114800" cy="1325563"/>
          </a:xfrm>
        </p:spPr>
        <p:txBody>
          <a:bodyPr>
            <a:normAutofit/>
          </a:bodyPr>
          <a:lstStyle/>
          <a:p>
            <a:pPr algn="r"/>
            <a:r>
              <a:rPr lang="pt-BR" sz="2000" dirty="0"/>
              <a:t>MINISTÉRIO DA </a:t>
            </a:r>
            <a:br>
              <a:rPr lang="pt-BR" sz="2000" dirty="0"/>
            </a:br>
            <a:r>
              <a:rPr lang="pt-BR" sz="2000" b="1" dirty="0"/>
              <a:t>CIDADANIA</a:t>
            </a:r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096" y="166685"/>
            <a:ext cx="2438405" cy="1524003"/>
          </a:xfrm>
        </p:spPr>
      </p:pic>
      <p:sp>
        <p:nvSpPr>
          <p:cNvPr id="9" name="CaixaDeTexto 8"/>
          <p:cNvSpPr txBox="1"/>
          <p:nvPr/>
        </p:nvSpPr>
        <p:spPr>
          <a:xfrm>
            <a:off x="1288111" y="1940118"/>
            <a:ext cx="10153816" cy="36625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smtClean="0"/>
              <a:t>EXTRATO</a:t>
            </a:r>
            <a:r>
              <a:rPr lang="pt-BR" sz="2000" b="1" smtClean="0"/>
              <a:t> DA </a:t>
            </a:r>
            <a:r>
              <a:rPr lang="pt-BR" sz="2000" b="1" dirty="0" smtClean="0"/>
              <a:t>DISPENSA DE LICITAÇÃO Nº 08/2020</a:t>
            </a:r>
            <a:r>
              <a:rPr lang="pt-BR" dirty="0" smtClean="0"/>
              <a:t> </a:t>
            </a:r>
          </a:p>
          <a:p>
            <a:pPr algn="ctr"/>
            <a:r>
              <a:rPr lang="pt-BR" dirty="0"/>
              <a:t>(</a:t>
            </a:r>
            <a:r>
              <a:rPr lang="pt-BR" dirty="0" smtClean="0"/>
              <a:t>UASG: 550005)</a:t>
            </a:r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just"/>
            <a:r>
              <a:rPr lang="pt-BR" sz="1400" dirty="0"/>
              <a:t>Nº Processo </a:t>
            </a:r>
            <a:r>
              <a:rPr lang="pt-BR" sz="1400" dirty="0" smtClean="0"/>
              <a:t>71000.022387/2020-55. O </a:t>
            </a:r>
            <a:r>
              <a:rPr lang="pt-BR" sz="1400" dirty="0"/>
              <a:t>objeto </a:t>
            </a:r>
            <a:r>
              <a:rPr lang="pt-BR" sz="1400" dirty="0" smtClean="0"/>
              <a:t>da presente dispensa de licitação é </a:t>
            </a:r>
            <a:r>
              <a:rPr lang="pt-BR" sz="1400" dirty="0"/>
              <a:t>a prestação de serviços especializados em TI pela Empresa de Tecnologia e Informações da Previdência (</a:t>
            </a:r>
            <a:r>
              <a:rPr lang="pt-BR" sz="1400" dirty="0" err="1"/>
              <a:t>Dataprev</a:t>
            </a:r>
            <a:r>
              <a:rPr lang="pt-BR" sz="1400" dirty="0" smtClean="0"/>
              <a:t>), CNPJ: 42.422.253/0001-01 </a:t>
            </a:r>
            <a:r>
              <a:rPr lang="pt-BR" sz="1400" dirty="0"/>
              <a:t>para operacionalização do reconhecimento de direitos ao auxílio emergencial retratado no art. 2. da Lei Federal n. 13.982, de 2 de abril de 2020 para o enfrentamento ao estado de calamidade pública reconhecido pelo Decreto Legislativo n. 06 de 20 de março de 2020, para atender as necessidades estratégicas do Ministério da Cidadania, conforme condições, quantidades e exigências estabelecidas no Projeto </a:t>
            </a:r>
            <a:r>
              <a:rPr lang="pt-BR" sz="1400" dirty="0" smtClean="0"/>
              <a:t>Básico. Vigência: 15/04/2020 a 15/07/2020. Valor: </a:t>
            </a:r>
            <a:r>
              <a:rPr lang="pt-BR" sz="1400" dirty="0"/>
              <a:t>R$ 7.205.013,37 (sete milhões, duzentos e cinco mil treze reais e trinta e sete centavos)</a:t>
            </a:r>
            <a:r>
              <a:rPr lang="pt-BR" sz="1400" dirty="0" smtClean="0"/>
              <a:t>​. O contrato será disponibilizado no sítio: </a:t>
            </a:r>
            <a:r>
              <a:rPr lang="pt-BR" sz="1400" dirty="0" smtClean="0">
                <a:hlinkClick r:id="rId3"/>
              </a:rPr>
              <a:t>http</a:t>
            </a:r>
            <a:r>
              <a:rPr lang="pt-BR" sz="1400" dirty="0">
                <a:hlinkClick r:id="rId3"/>
              </a:rPr>
              <a:t>://cidadania.gov.br/acesso-a-informacao/licitacoes-e-contratos/contratos/contratos-2020</a:t>
            </a:r>
            <a:endParaRPr lang="pt-BR" sz="1400" dirty="0"/>
          </a:p>
          <a:p>
            <a:pPr algn="just"/>
            <a:endParaRPr lang="pt-BR" sz="1400" dirty="0"/>
          </a:p>
          <a:p>
            <a:r>
              <a:rPr lang="pt-BR" dirty="0"/>
              <a:t> </a:t>
            </a:r>
          </a:p>
          <a:p>
            <a:pPr algn="ctr"/>
            <a:r>
              <a:rPr lang="pt-BR" sz="1400" dirty="0" smtClean="0"/>
              <a:t>Victor Hugo Martins dos Santos</a:t>
            </a:r>
            <a:endParaRPr lang="pt-BR" sz="1400" dirty="0"/>
          </a:p>
          <a:p>
            <a:pPr algn="ctr"/>
            <a:r>
              <a:rPr lang="pt-BR" sz="1400" b="1" dirty="0" smtClean="0"/>
              <a:t>Coordenador de Compras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52096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MINISTÉRIO DA  CIDADANIA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MINISTÉRIO DA  CIDADANIA</dc:title>
  <dc:creator>Wagner Ferreira Moraes</dc:creator>
  <cp:lastModifiedBy>Victor Hugo Martins dos Santos</cp:lastModifiedBy>
  <cp:revision>11</cp:revision>
  <dcterms:created xsi:type="dcterms:W3CDTF">2019-10-23T18:13:33Z</dcterms:created>
  <dcterms:modified xsi:type="dcterms:W3CDTF">2020-04-17T18:29:23Z</dcterms:modified>
</cp:coreProperties>
</file>