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89" r:id="rId3"/>
    <p:sldId id="301" r:id="rId4"/>
    <p:sldId id="302" r:id="rId5"/>
    <p:sldId id="303" r:id="rId6"/>
    <p:sldId id="304" r:id="rId7"/>
    <p:sldId id="300" r:id="rId8"/>
    <p:sldId id="306" r:id="rId9"/>
    <p:sldId id="305" r:id="rId10"/>
    <p:sldId id="307" r:id="rId11"/>
    <p:sldId id="308" r:id="rId12"/>
    <p:sldId id="309" r:id="rId13"/>
  </p:sldIdLst>
  <p:sldSz cx="9144000" cy="6858000" type="screen4x3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842DF-A3FA-4C07-96FA-3F6B2F97D8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4C0651F-D718-4FFE-9B8D-B9378E968D35}">
      <dgm:prSet phldrT="[Texto]"/>
      <dgm:spPr/>
      <dgm:t>
        <a:bodyPr/>
        <a:lstStyle/>
        <a:p>
          <a:r>
            <a:rPr lang="pt-BR" dirty="0" smtClean="0"/>
            <a:t>Famílias cadastradas</a:t>
          </a:r>
          <a:endParaRPr lang="pt-BR" dirty="0"/>
        </a:p>
      </dgm:t>
    </dgm:pt>
    <dgm:pt modelId="{D7FC409B-93ED-450F-800A-FE8D71B53D19}" type="parTrans" cxnId="{7FCDF453-95C7-4429-AAFD-888893C1CF3C}">
      <dgm:prSet/>
      <dgm:spPr/>
      <dgm:t>
        <a:bodyPr/>
        <a:lstStyle/>
        <a:p>
          <a:endParaRPr lang="pt-BR"/>
        </a:p>
      </dgm:t>
    </dgm:pt>
    <dgm:pt modelId="{C86C3632-EE17-4E05-B898-49228FC6CBAC}" type="sibTrans" cxnId="{7FCDF453-95C7-4429-AAFD-888893C1CF3C}">
      <dgm:prSet/>
      <dgm:spPr/>
      <dgm:t>
        <a:bodyPr/>
        <a:lstStyle/>
        <a:p>
          <a:endParaRPr lang="pt-BR"/>
        </a:p>
      </dgm:t>
    </dgm:pt>
    <dgm:pt modelId="{C59B87D4-C937-4E1D-8E59-7660C24E01B8}">
      <dgm:prSet phldrT="[Texto]"/>
      <dgm:spPr/>
      <dgm:t>
        <a:bodyPr/>
        <a:lstStyle/>
        <a:p>
          <a:r>
            <a:rPr lang="pt-BR" dirty="0" smtClean="0"/>
            <a:t>Pessoas cadastradas (</a:t>
          </a:r>
          <a:r>
            <a:rPr lang="pt-BR" dirty="0" smtClean="0">
              <a:solidFill>
                <a:schemeClr val="bg1"/>
              </a:solidFill>
            </a:rPr>
            <a:t>2,84</a:t>
          </a:r>
          <a:r>
            <a:rPr lang="pt-BR" dirty="0" smtClean="0"/>
            <a:t>: média de pessoas por família)</a:t>
          </a:r>
          <a:endParaRPr lang="pt-BR" dirty="0"/>
        </a:p>
      </dgm:t>
    </dgm:pt>
    <dgm:pt modelId="{1229A777-87C4-45C7-BFED-A2396C96DD98}" type="parTrans" cxnId="{17822685-DEA7-46EB-970C-304FD0A3AB8F}">
      <dgm:prSet/>
      <dgm:spPr/>
      <dgm:t>
        <a:bodyPr/>
        <a:lstStyle/>
        <a:p>
          <a:endParaRPr lang="pt-BR"/>
        </a:p>
      </dgm:t>
    </dgm:pt>
    <dgm:pt modelId="{C6DB6B5A-D856-409D-8542-EA2F1846A0F9}" type="sibTrans" cxnId="{17822685-DEA7-46EB-970C-304FD0A3AB8F}">
      <dgm:prSet/>
      <dgm:spPr/>
      <dgm:t>
        <a:bodyPr/>
        <a:lstStyle/>
        <a:p>
          <a:endParaRPr lang="pt-BR"/>
        </a:p>
      </dgm:t>
    </dgm:pt>
    <dgm:pt modelId="{7FC86494-EECD-46C8-9D03-A2F4C7DDA0B2}">
      <dgm:prSet phldrT="[Texto]"/>
      <dgm:spPr/>
      <dgm:t>
        <a:bodyPr/>
        <a:lstStyle/>
        <a:p>
          <a:r>
            <a:rPr lang="pt-BR" dirty="0" smtClean="0"/>
            <a:t>Famílias com crianças e adolescente (0 a 17 anos)</a:t>
          </a:r>
          <a:endParaRPr lang="pt-BR" dirty="0"/>
        </a:p>
      </dgm:t>
    </dgm:pt>
    <dgm:pt modelId="{7456DE40-E2BC-494C-9C0F-59490B868D16}" type="parTrans" cxnId="{90FA5A65-35EF-41C9-BE4E-5844A35241D3}">
      <dgm:prSet/>
      <dgm:spPr/>
      <dgm:t>
        <a:bodyPr/>
        <a:lstStyle/>
        <a:p>
          <a:endParaRPr lang="pt-BR"/>
        </a:p>
      </dgm:t>
    </dgm:pt>
    <dgm:pt modelId="{DAE26C2F-B91E-45C0-A2C6-51AC41BC076F}" type="sibTrans" cxnId="{90FA5A65-35EF-41C9-BE4E-5844A35241D3}">
      <dgm:prSet/>
      <dgm:spPr/>
      <dgm:t>
        <a:bodyPr/>
        <a:lstStyle/>
        <a:p>
          <a:endParaRPr lang="pt-BR"/>
        </a:p>
      </dgm:t>
    </dgm:pt>
    <dgm:pt modelId="{456AD7D0-B8CD-48EE-A1D0-6148DAF5236A}">
      <dgm:prSet phldrT="[Texto]"/>
      <dgm:spPr/>
      <dgm:t>
        <a:bodyPr/>
        <a:lstStyle/>
        <a:p>
          <a:r>
            <a:rPr lang="pt-BR" dirty="0" smtClean="0"/>
            <a:t>Famílias com crianças e adolescentes (0 a 17 anos)  extremamente pobres (até R$ 85)</a:t>
          </a:r>
          <a:endParaRPr lang="pt-BR" dirty="0"/>
        </a:p>
      </dgm:t>
    </dgm:pt>
    <dgm:pt modelId="{A896BB8F-7B16-444F-B2E2-993057E863B9}" type="parTrans" cxnId="{15540ADA-F7F2-47ED-993F-E07A5DC2DD0A}">
      <dgm:prSet/>
      <dgm:spPr/>
      <dgm:t>
        <a:bodyPr/>
        <a:lstStyle/>
        <a:p>
          <a:endParaRPr lang="pt-BR"/>
        </a:p>
      </dgm:t>
    </dgm:pt>
    <dgm:pt modelId="{95FDFBA9-F22D-43BA-9E88-7B8AE4BDB776}" type="sibTrans" cxnId="{15540ADA-F7F2-47ED-993F-E07A5DC2DD0A}">
      <dgm:prSet/>
      <dgm:spPr/>
      <dgm:t>
        <a:bodyPr/>
        <a:lstStyle/>
        <a:p>
          <a:endParaRPr lang="pt-BR"/>
        </a:p>
      </dgm:t>
    </dgm:pt>
    <dgm:pt modelId="{F3073A52-7990-467B-96E1-CCFBED59E14D}" type="pres">
      <dgm:prSet presAssocID="{66F842DF-A3FA-4C07-96FA-3F6B2F97D8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6428890D-6189-4BB2-944A-D48B0273CEA7}" type="pres">
      <dgm:prSet presAssocID="{66F842DF-A3FA-4C07-96FA-3F6B2F97D8BB}" presName="Name1" presStyleCnt="0"/>
      <dgm:spPr/>
    </dgm:pt>
    <dgm:pt modelId="{017264B6-645A-4F82-B769-1FBE86FA4CAF}" type="pres">
      <dgm:prSet presAssocID="{66F842DF-A3FA-4C07-96FA-3F6B2F97D8BB}" presName="cycle" presStyleCnt="0"/>
      <dgm:spPr/>
    </dgm:pt>
    <dgm:pt modelId="{2BC67028-6114-4246-8B10-E044B0D24C10}" type="pres">
      <dgm:prSet presAssocID="{66F842DF-A3FA-4C07-96FA-3F6B2F97D8BB}" presName="srcNode" presStyleLbl="node1" presStyleIdx="0" presStyleCnt="4"/>
      <dgm:spPr/>
    </dgm:pt>
    <dgm:pt modelId="{2A02E568-BD6A-45EC-9DAE-A39072FC0D09}" type="pres">
      <dgm:prSet presAssocID="{66F842DF-A3FA-4C07-96FA-3F6B2F97D8BB}" presName="conn" presStyleLbl="parChTrans1D2" presStyleIdx="0" presStyleCnt="1"/>
      <dgm:spPr/>
      <dgm:t>
        <a:bodyPr/>
        <a:lstStyle/>
        <a:p>
          <a:endParaRPr lang="pt-BR"/>
        </a:p>
      </dgm:t>
    </dgm:pt>
    <dgm:pt modelId="{D660D6BC-DC33-48A9-802C-06B7667BD871}" type="pres">
      <dgm:prSet presAssocID="{66F842DF-A3FA-4C07-96FA-3F6B2F97D8BB}" presName="extraNode" presStyleLbl="node1" presStyleIdx="0" presStyleCnt="4"/>
      <dgm:spPr/>
    </dgm:pt>
    <dgm:pt modelId="{EFBE5451-DE00-407D-9C29-4EF6C6CF965E}" type="pres">
      <dgm:prSet presAssocID="{66F842DF-A3FA-4C07-96FA-3F6B2F97D8BB}" presName="dstNode" presStyleLbl="node1" presStyleIdx="0" presStyleCnt="4"/>
      <dgm:spPr/>
    </dgm:pt>
    <dgm:pt modelId="{980B6FE3-86D7-41F8-A716-D349EC863EA5}" type="pres">
      <dgm:prSet presAssocID="{04C0651F-D718-4FFE-9B8D-B9378E968D3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7C5FEE-E307-4F9D-BE37-7F1C89DEECC2}" type="pres">
      <dgm:prSet presAssocID="{04C0651F-D718-4FFE-9B8D-B9378E968D35}" presName="accent_1" presStyleCnt="0"/>
      <dgm:spPr/>
    </dgm:pt>
    <dgm:pt modelId="{1E4EB2FB-D7D5-484A-BC62-153B5E5C0AF2}" type="pres">
      <dgm:prSet presAssocID="{04C0651F-D718-4FFE-9B8D-B9378E968D35}" presName="accentRepeatNode" presStyleLbl="solidFgAcc1" presStyleIdx="0" presStyleCnt="4"/>
      <dgm:spPr/>
    </dgm:pt>
    <dgm:pt modelId="{185A2D44-8EB6-448D-9368-EEFDEB961968}" type="pres">
      <dgm:prSet presAssocID="{C59B87D4-C937-4E1D-8E59-7660C24E01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1BAC7-BF54-46CB-8F2A-62097BAEB0D4}" type="pres">
      <dgm:prSet presAssocID="{C59B87D4-C937-4E1D-8E59-7660C24E01B8}" presName="accent_2" presStyleCnt="0"/>
      <dgm:spPr/>
    </dgm:pt>
    <dgm:pt modelId="{246A4881-8A33-43F5-8771-58C988E3CFA0}" type="pres">
      <dgm:prSet presAssocID="{C59B87D4-C937-4E1D-8E59-7660C24E01B8}" presName="accentRepeatNode" presStyleLbl="solidFgAcc1" presStyleIdx="1" presStyleCnt="4"/>
      <dgm:spPr/>
    </dgm:pt>
    <dgm:pt modelId="{A6E8F88F-B22B-496D-8380-C8FB1E376E9E}" type="pres">
      <dgm:prSet presAssocID="{7FC86494-EECD-46C8-9D03-A2F4C7DDA0B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07E03A-4B6A-468C-9F06-98A7E0A1A42C}" type="pres">
      <dgm:prSet presAssocID="{7FC86494-EECD-46C8-9D03-A2F4C7DDA0B2}" presName="accent_3" presStyleCnt="0"/>
      <dgm:spPr/>
    </dgm:pt>
    <dgm:pt modelId="{0DAA2A58-BA08-4FE7-80BE-DBC1BB8826A6}" type="pres">
      <dgm:prSet presAssocID="{7FC86494-EECD-46C8-9D03-A2F4C7DDA0B2}" presName="accentRepeatNode" presStyleLbl="solidFgAcc1" presStyleIdx="2" presStyleCnt="4"/>
      <dgm:spPr/>
    </dgm:pt>
    <dgm:pt modelId="{DDAFC41E-A221-42A5-8B98-45BD26879640}" type="pres">
      <dgm:prSet presAssocID="{456AD7D0-B8CD-48EE-A1D0-6148DAF5236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4152CC-1F9B-4E35-8E81-0D3C18DDB594}" type="pres">
      <dgm:prSet presAssocID="{456AD7D0-B8CD-48EE-A1D0-6148DAF5236A}" presName="accent_4" presStyleCnt="0"/>
      <dgm:spPr/>
    </dgm:pt>
    <dgm:pt modelId="{1F66611F-EA3B-42C9-8F83-6E5F7910DFFA}" type="pres">
      <dgm:prSet presAssocID="{456AD7D0-B8CD-48EE-A1D0-6148DAF5236A}" presName="accentRepeatNode" presStyleLbl="solidFgAcc1" presStyleIdx="3" presStyleCnt="4"/>
      <dgm:spPr/>
    </dgm:pt>
  </dgm:ptLst>
  <dgm:cxnLst>
    <dgm:cxn modelId="{126113B5-E9BD-4692-AD3B-421E56E3BD84}" type="presOf" srcId="{456AD7D0-B8CD-48EE-A1D0-6148DAF5236A}" destId="{DDAFC41E-A221-42A5-8B98-45BD26879640}" srcOrd="0" destOrd="0" presId="urn:microsoft.com/office/officeart/2008/layout/VerticalCurvedList"/>
    <dgm:cxn modelId="{7FCDF453-95C7-4429-AAFD-888893C1CF3C}" srcId="{66F842DF-A3FA-4C07-96FA-3F6B2F97D8BB}" destId="{04C0651F-D718-4FFE-9B8D-B9378E968D35}" srcOrd="0" destOrd="0" parTransId="{D7FC409B-93ED-450F-800A-FE8D71B53D19}" sibTransId="{C86C3632-EE17-4E05-B898-49228FC6CBAC}"/>
    <dgm:cxn modelId="{3F425C28-1327-4592-BCC8-B161AA03BD72}" type="presOf" srcId="{7FC86494-EECD-46C8-9D03-A2F4C7DDA0B2}" destId="{A6E8F88F-B22B-496D-8380-C8FB1E376E9E}" srcOrd="0" destOrd="0" presId="urn:microsoft.com/office/officeart/2008/layout/VerticalCurvedList"/>
    <dgm:cxn modelId="{17822685-DEA7-46EB-970C-304FD0A3AB8F}" srcId="{66F842DF-A3FA-4C07-96FA-3F6B2F97D8BB}" destId="{C59B87D4-C937-4E1D-8E59-7660C24E01B8}" srcOrd="1" destOrd="0" parTransId="{1229A777-87C4-45C7-BFED-A2396C96DD98}" sibTransId="{C6DB6B5A-D856-409D-8542-EA2F1846A0F9}"/>
    <dgm:cxn modelId="{15540ADA-F7F2-47ED-993F-E07A5DC2DD0A}" srcId="{66F842DF-A3FA-4C07-96FA-3F6B2F97D8BB}" destId="{456AD7D0-B8CD-48EE-A1D0-6148DAF5236A}" srcOrd="3" destOrd="0" parTransId="{A896BB8F-7B16-444F-B2E2-993057E863B9}" sibTransId="{95FDFBA9-F22D-43BA-9E88-7B8AE4BDB776}"/>
    <dgm:cxn modelId="{8FD5C56A-DE13-4AF3-9656-A952BE69E8C9}" type="presOf" srcId="{C59B87D4-C937-4E1D-8E59-7660C24E01B8}" destId="{185A2D44-8EB6-448D-9368-EEFDEB961968}" srcOrd="0" destOrd="0" presId="urn:microsoft.com/office/officeart/2008/layout/VerticalCurvedList"/>
    <dgm:cxn modelId="{59096808-FDFF-48BC-9BE9-A33F1C59AC09}" type="presOf" srcId="{04C0651F-D718-4FFE-9B8D-B9378E968D35}" destId="{980B6FE3-86D7-41F8-A716-D349EC863EA5}" srcOrd="0" destOrd="0" presId="urn:microsoft.com/office/officeart/2008/layout/VerticalCurvedList"/>
    <dgm:cxn modelId="{90FA5A65-35EF-41C9-BE4E-5844A35241D3}" srcId="{66F842DF-A3FA-4C07-96FA-3F6B2F97D8BB}" destId="{7FC86494-EECD-46C8-9D03-A2F4C7DDA0B2}" srcOrd="2" destOrd="0" parTransId="{7456DE40-E2BC-494C-9C0F-59490B868D16}" sibTransId="{DAE26C2F-B91E-45C0-A2C6-51AC41BC076F}"/>
    <dgm:cxn modelId="{DBCF703D-6378-4C79-B20C-43BF830C5383}" type="presOf" srcId="{C86C3632-EE17-4E05-B898-49228FC6CBAC}" destId="{2A02E568-BD6A-45EC-9DAE-A39072FC0D09}" srcOrd="0" destOrd="0" presId="urn:microsoft.com/office/officeart/2008/layout/VerticalCurvedList"/>
    <dgm:cxn modelId="{380655CC-6AFB-462D-BADE-17A6C6A24D17}" type="presOf" srcId="{66F842DF-A3FA-4C07-96FA-3F6B2F97D8BB}" destId="{F3073A52-7990-467B-96E1-CCFBED59E14D}" srcOrd="0" destOrd="0" presId="urn:microsoft.com/office/officeart/2008/layout/VerticalCurvedList"/>
    <dgm:cxn modelId="{60815519-E042-4166-8651-EC8F5725C8FB}" type="presParOf" srcId="{F3073A52-7990-467B-96E1-CCFBED59E14D}" destId="{6428890D-6189-4BB2-944A-D48B0273CEA7}" srcOrd="0" destOrd="0" presId="urn:microsoft.com/office/officeart/2008/layout/VerticalCurvedList"/>
    <dgm:cxn modelId="{D621B885-DF74-4D68-B011-73B5A55FF362}" type="presParOf" srcId="{6428890D-6189-4BB2-944A-D48B0273CEA7}" destId="{017264B6-645A-4F82-B769-1FBE86FA4CAF}" srcOrd="0" destOrd="0" presId="urn:microsoft.com/office/officeart/2008/layout/VerticalCurvedList"/>
    <dgm:cxn modelId="{AD9F9AC4-E8EC-4064-8F0A-9510BB16F16A}" type="presParOf" srcId="{017264B6-645A-4F82-B769-1FBE86FA4CAF}" destId="{2BC67028-6114-4246-8B10-E044B0D24C10}" srcOrd="0" destOrd="0" presId="urn:microsoft.com/office/officeart/2008/layout/VerticalCurvedList"/>
    <dgm:cxn modelId="{AA260E6C-76DD-4D74-AA40-720819EB9CE6}" type="presParOf" srcId="{017264B6-645A-4F82-B769-1FBE86FA4CAF}" destId="{2A02E568-BD6A-45EC-9DAE-A39072FC0D09}" srcOrd="1" destOrd="0" presId="urn:microsoft.com/office/officeart/2008/layout/VerticalCurvedList"/>
    <dgm:cxn modelId="{04DD85F8-CE5B-418E-BF94-77B2613E22D8}" type="presParOf" srcId="{017264B6-645A-4F82-B769-1FBE86FA4CAF}" destId="{D660D6BC-DC33-48A9-802C-06B7667BD871}" srcOrd="2" destOrd="0" presId="urn:microsoft.com/office/officeart/2008/layout/VerticalCurvedList"/>
    <dgm:cxn modelId="{4913E9DC-014B-4939-9F55-177FF55CC92B}" type="presParOf" srcId="{017264B6-645A-4F82-B769-1FBE86FA4CAF}" destId="{EFBE5451-DE00-407D-9C29-4EF6C6CF965E}" srcOrd="3" destOrd="0" presId="urn:microsoft.com/office/officeart/2008/layout/VerticalCurvedList"/>
    <dgm:cxn modelId="{5AE15986-A1DC-45F8-9942-9440549C7975}" type="presParOf" srcId="{6428890D-6189-4BB2-944A-D48B0273CEA7}" destId="{980B6FE3-86D7-41F8-A716-D349EC863EA5}" srcOrd="1" destOrd="0" presId="urn:microsoft.com/office/officeart/2008/layout/VerticalCurvedList"/>
    <dgm:cxn modelId="{76DCEF96-CD40-40C2-A71C-687426C130A8}" type="presParOf" srcId="{6428890D-6189-4BB2-944A-D48B0273CEA7}" destId="{C27C5FEE-E307-4F9D-BE37-7F1C89DEECC2}" srcOrd="2" destOrd="0" presId="urn:microsoft.com/office/officeart/2008/layout/VerticalCurvedList"/>
    <dgm:cxn modelId="{215D4CA2-CE60-4BF3-8C4A-DFB26F775FFB}" type="presParOf" srcId="{C27C5FEE-E307-4F9D-BE37-7F1C89DEECC2}" destId="{1E4EB2FB-D7D5-484A-BC62-153B5E5C0AF2}" srcOrd="0" destOrd="0" presId="urn:microsoft.com/office/officeart/2008/layout/VerticalCurvedList"/>
    <dgm:cxn modelId="{2B51B6D8-63BA-4D83-B1E1-BCE553D188AD}" type="presParOf" srcId="{6428890D-6189-4BB2-944A-D48B0273CEA7}" destId="{185A2D44-8EB6-448D-9368-EEFDEB961968}" srcOrd="3" destOrd="0" presId="urn:microsoft.com/office/officeart/2008/layout/VerticalCurvedList"/>
    <dgm:cxn modelId="{814C4C8A-44E6-4E77-BBD5-A5419D57D777}" type="presParOf" srcId="{6428890D-6189-4BB2-944A-D48B0273CEA7}" destId="{D801BAC7-BF54-46CB-8F2A-62097BAEB0D4}" srcOrd="4" destOrd="0" presId="urn:microsoft.com/office/officeart/2008/layout/VerticalCurvedList"/>
    <dgm:cxn modelId="{99D3CBD5-70B8-4308-8941-6007524B0ED2}" type="presParOf" srcId="{D801BAC7-BF54-46CB-8F2A-62097BAEB0D4}" destId="{246A4881-8A33-43F5-8771-58C988E3CFA0}" srcOrd="0" destOrd="0" presId="urn:microsoft.com/office/officeart/2008/layout/VerticalCurvedList"/>
    <dgm:cxn modelId="{4CDE9937-A3B5-45ED-B972-AFAF27FA702F}" type="presParOf" srcId="{6428890D-6189-4BB2-944A-D48B0273CEA7}" destId="{A6E8F88F-B22B-496D-8380-C8FB1E376E9E}" srcOrd="5" destOrd="0" presId="urn:microsoft.com/office/officeart/2008/layout/VerticalCurvedList"/>
    <dgm:cxn modelId="{6A4EAE5E-29A9-4AE8-8D6C-B19CBD556D1C}" type="presParOf" srcId="{6428890D-6189-4BB2-944A-D48B0273CEA7}" destId="{C107E03A-4B6A-468C-9F06-98A7E0A1A42C}" srcOrd="6" destOrd="0" presId="urn:microsoft.com/office/officeart/2008/layout/VerticalCurvedList"/>
    <dgm:cxn modelId="{483FC632-0075-49C9-AD58-39BA10E09DCF}" type="presParOf" srcId="{C107E03A-4B6A-468C-9F06-98A7E0A1A42C}" destId="{0DAA2A58-BA08-4FE7-80BE-DBC1BB8826A6}" srcOrd="0" destOrd="0" presId="urn:microsoft.com/office/officeart/2008/layout/VerticalCurvedList"/>
    <dgm:cxn modelId="{9A3B8F1A-B9ED-4CF8-A1F8-0223590D0B43}" type="presParOf" srcId="{6428890D-6189-4BB2-944A-D48B0273CEA7}" destId="{DDAFC41E-A221-42A5-8B98-45BD26879640}" srcOrd="7" destOrd="0" presId="urn:microsoft.com/office/officeart/2008/layout/VerticalCurvedList"/>
    <dgm:cxn modelId="{56601F57-97D0-4527-AAB9-5A9BFD14D340}" type="presParOf" srcId="{6428890D-6189-4BB2-944A-D48B0273CEA7}" destId="{2E4152CC-1F9B-4E35-8E81-0D3C18DDB594}" srcOrd="8" destOrd="0" presId="urn:microsoft.com/office/officeart/2008/layout/VerticalCurvedList"/>
    <dgm:cxn modelId="{613CA14F-16E5-4BFC-8AE8-2B7412210305}" type="presParOf" srcId="{2E4152CC-1F9B-4E35-8E81-0D3C18DDB594}" destId="{1F66611F-EA3B-42C9-8F83-6E5F7910DF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2B14F-1AC7-45AD-A362-6C52EA4E6BCC}" type="doc">
      <dgm:prSet loTypeId="urn:microsoft.com/office/officeart/2005/8/layout/hList9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3DCDA96-4198-4BA9-B7FA-C970553CBEEB}">
      <dgm:prSet phldrT="[Texto]"/>
      <dgm:spPr/>
      <dgm:t>
        <a:bodyPr/>
        <a:lstStyle/>
        <a:p>
          <a:r>
            <a:rPr lang="pt-BR" dirty="0" smtClean="0"/>
            <a:t>Famílias</a:t>
          </a:r>
          <a:endParaRPr lang="pt-BR" dirty="0"/>
        </a:p>
      </dgm:t>
    </dgm:pt>
    <dgm:pt modelId="{499CF4E7-D3D2-4840-9EA0-81E2BF5C1A55}" type="parTrans" cxnId="{C1B6195E-F56B-4390-A1AC-9E0A4CDA3C31}">
      <dgm:prSet/>
      <dgm:spPr/>
      <dgm:t>
        <a:bodyPr/>
        <a:lstStyle/>
        <a:p>
          <a:endParaRPr lang="pt-BR"/>
        </a:p>
      </dgm:t>
    </dgm:pt>
    <dgm:pt modelId="{3702E87D-E652-41C5-BF55-92CB5112DE59}" type="sibTrans" cxnId="{C1B6195E-F56B-4390-A1AC-9E0A4CDA3C31}">
      <dgm:prSet/>
      <dgm:spPr/>
      <dgm:t>
        <a:bodyPr/>
        <a:lstStyle/>
        <a:p>
          <a:endParaRPr lang="pt-BR"/>
        </a:p>
      </dgm:t>
    </dgm:pt>
    <dgm:pt modelId="{DEA960EC-25A8-4418-85FD-2F745690426A}">
      <dgm:prSet phldrT="[Texto]" custT="1"/>
      <dgm:spPr/>
      <dgm:t>
        <a:bodyPr/>
        <a:lstStyle/>
        <a:p>
          <a:r>
            <a:rPr lang="pt-BR" sz="2400" b="1" i="0" u="none" dirty="0" smtClean="0"/>
            <a:t>15.990.512</a:t>
          </a:r>
          <a:endParaRPr lang="pt-BR" sz="2400" dirty="0"/>
        </a:p>
      </dgm:t>
    </dgm:pt>
    <dgm:pt modelId="{D76E379E-FD97-47CA-817A-CDA6805C097F}" type="parTrans" cxnId="{BB486A00-15FE-4112-BF04-AB41B0CB4ED8}">
      <dgm:prSet/>
      <dgm:spPr/>
      <dgm:t>
        <a:bodyPr/>
        <a:lstStyle/>
        <a:p>
          <a:endParaRPr lang="pt-BR"/>
        </a:p>
      </dgm:t>
    </dgm:pt>
    <dgm:pt modelId="{98FEA8B6-6E61-4D68-8A35-7D45E05C564B}" type="sibTrans" cxnId="{BB486A00-15FE-4112-BF04-AB41B0CB4ED8}">
      <dgm:prSet/>
      <dgm:spPr/>
      <dgm:t>
        <a:bodyPr/>
        <a:lstStyle/>
        <a:p>
          <a:endParaRPr lang="pt-BR"/>
        </a:p>
      </dgm:t>
    </dgm:pt>
    <dgm:pt modelId="{331C8968-5FAC-4709-93D8-A4AFF8B3DAC0}">
      <dgm:prSet phldrT="[Texto]"/>
      <dgm:spPr/>
      <dgm:t>
        <a:bodyPr/>
        <a:lstStyle/>
        <a:p>
          <a:r>
            <a:rPr lang="pt-BR" dirty="0" smtClean="0"/>
            <a:t>Com membros de 0 a 17 anos</a:t>
          </a:r>
          <a:endParaRPr lang="pt-BR" dirty="0"/>
        </a:p>
      </dgm:t>
    </dgm:pt>
    <dgm:pt modelId="{9E9D7BD9-3A25-4876-9E7F-DB1F506D94CE}" type="parTrans" cxnId="{9D312A25-1C6E-43CA-9A7E-1CC693A8B808}">
      <dgm:prSet/>
      <dgm:spPr/>
      <dgm:t>
        <a:bodyPr/>
        <a:lstStyle/>
        <a:p>
          <a:endParaRPr lang="pt-BR"/>
        </a:p>
      </dgm:t>
    </dgm:pt>
    <dgm:pt modelId="{A3EB489D-72CE-47B0-B476-6F26CE007E4C}" type="sibTrans" cxnId="{9D312A25-1C6E-43CA-9A7E-1CC693A8B808}">
      <dgm:prSet/>
      <dgm:spPr/>
      <dgm:t>
        <a:bodyPr/>
        <a:lstStyle/>
        <a:p>
          <a:endParaRPr lang="pt-BR"/>
        </a:p>
      </dgm:t>
    </dgm:pt>
    <dgm:pt modelId="{452A8CBC-F0C5-4DA4-957D-913E4BCAD61D}">
      <dgm:prSet phldrT="[Texto]"/>
      <dgm:spPr/>
      <dgm:t>
        <a:bodyPr/>
        <a:lstStyle/>
        <a:p>
          <a:r>
            <a:rPr lang="pt-BR" dirty="0" smtClean="0"/>
            <a:t>Pessoas</a:t>
          </a:r>
          <a:endParaRPr lang="pt-BR" dirty="0"/>
        </a:p>
      </dgm:t>
    </dgm:pt>
    <dgm:pt modelId="{AC6972FB-BEBF-4EE0-A5EB-367CA8C590C9}" type="parTrans" cxnId="{7C3837D7-EFBC-4864-B119-9E852FC1F5D1}">
      <dgm:prSet/>
      <dgm:spPr/>
      <dgm:t>
        <a:bodyPr/>
        <a:lstStyle/>
        <a:p>
          <a:endParaRPr lang="pt-BR"/>
        </a:p>
      </dgm:t>
    </dgm:pt>
    <dgm:pt modelId="{3EE0CF8C-6D12-4EF1-B769-E15445DB890A}" type="sibTrans" cxnId="{7C3837D7-EFBC-4864-B119-9E852FC1F5D1}">
      <dgm:prSet/>
      <dgm:spPr/>
      <dgm:t>
        <a:bodyPr/>
        <a:lstStyle/>
        <a:p>
          <a:endParaRPr lang="pt-BR"/>
        </a:p>
      </dgm:t>
    </dgm:pt>
    <dgm:pt modelId="{42824F29-A97D-4260-90CE-7E1A61312E7B}">
      <dgm:prSet phldrT="[Texto]" custT="1"/>
      <dgm:spPr/>
      <dgm:t>
        <a:bodyPr/>
        <a:lstStyle/>
        <a:p>
          <a:r>
            <a:rPr lang="pt-BR" sz="2400" b="1" i="0" u="none" dirty="0" smtClean="0"/>
            <a:t>29.304.509</a:t>
          </a:r>
          <a:r>
            <a:rPr lang="pt-BR" sz="2200" dirty="0" smtClean="0"/>
            <a:t> </a:t>
          </a:r>
          <a:endParaRPr lang="pt-BR" sz="2200" dirty="0"/>
        </a:p>
      </dgm:t>
    </dgm:pt>
    <dgm:pt modelId="{A4B1AA0C-7258-4CB5-904F-D3A99EEE3891}" type="parTrans" cxnId="{DBB1E002-9E18-4F49-851E-54C4615594D4}">
      <dgm:prSet/>
      <dgm:spPr/>
      <dgm:t>
        <a:bodyPr/>
        <a:lstStyle/>
        <a:p>
          <a:endParaRPr lang="pt-BR"/>
        </a:p>
      </dgm:t>
    </dgm:pt>
    <dgm:pt modelId="{5F15B0B1-2074-4BD0-8D9B-C2236CB3CC31}" type="sibTrans" cxnId="{DBB1E002-9E18-4F49-851E-54C4615594D4}">
      <dgm:prSet/>
      <dgm:spPr/>
      <dgm:t>
        <a:bodyPr/>
        <a:lstStyle/>
        <a:p>
          <a:endParaRPr lang="pt-BR"/>
        </a:p>
      </dgm:t>
    </dgm:pt>
    <dgm:pt modelId="{F7870C0C-0713-4C3B-BB95-923C935731A9}">
      <dgm:prSet phldrT="[Texto]"/>
      <dgm:spPr/>
      <dgm:t>
        <a:bodyPr/>
        <a:lstStyle/>
        <a:p>
          <a:r>
            <a:rPr lang="pt-BR" dirty="0" smtClean="0"/>
            <a:t>De 0 a 17 anos no Cadastro Único</a:t>
          </a:r>
          <a:endParaRPr lang="pt-BR" dirty="0"/>
        </a:p>
      </dgm:t>
    </dgm:pt>
    <dgm:pt modelId="{D44C15BB-86A5-4CB7-BEC7-0D985AF2E808}" type="parTrans" cxnId="{6918771A-ECF4-4800-9F7F-2AEF58DD7305}">
      <dgm:prSet/>
      <dgm:spPr/>
      <dgm:t>
        <a:bodyPr/>
        <a:lstStyle/>
        <a:p>
          <a:endParaRPr lang="pt-BR"/>
        </a:p>
      </dgm:t>
    </dgm:pt>
    <dgm:pt modelId="{0E86B084-CBAE-455C-A74E-3CCABBA49CE3}" type="sibTrans" cxnId="{6918771A-ECF4-4800-9F7F-2AEF58DD7305}">
      <dgm:prSet/>
      <dgm:spPr/>
      <dgm:t>
        <a:bodyPr/>
        <a:lstStyle/>
        <a:p>
          <a:endParaRPr lang="pt-BR"/>
        </a:p>
      </dgm:t>
    </dgm:pt>
    <dgm:pt modelId="{6F25C9A0-9C89-4A6B-864B-A28523253290}" type="pres">
      <dgm:prSet presAssocID="{A8C2B14F-1AC7-45AD-A362-6C52EA4E6B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E0CD8EC-DAB3-4B20-B720-73CF83FA8A4C}" type="pres">
      <dgm:prSet presAssocID="{C3DCDA96-4198-4BA9-B7FA-C970553CBEEB}" presName="posSpace" presStyleCnt="0"/>
      <dgm:spPr/>
      <dgm:t>
        <a:bodyPr/>
        <a:lstStyle/>
        <a:p>
          <a:endParaRPr lang="pt-BR"/>
        </a:p>
      </dgm:t>
    </dgm:pt>
    <dgm:pt modelId="{8418589F-62C5-41A7-8B7B-259FB21BF74D}" type="pres">
      <dgm:prSet presAssocID="{C3DCDA96-4198-4BA9-B7FA-C970553CBEEB}" presName="vertFlow" presStyleCnt="0"/>
      <dgm:spPr/>
      <dgm:t>
        <a:bodyPr/>
        <a:lstStyle/>
        <a:p>
          <a:endParaRPr lang="pt-BR"/>
        </a:p>
      </dgm:t>
    </dgm:pt>
    <dgm:pt modelId="{88BDDD38-2F0F-405D-B765-45760D96C38C}" type="pres">
      <dgm:prSet presAssocID="{C3DCDA96-4198-4BA9-B7FA-C970553CBEEB}" presName="topSpace" presStyleCnt="0"/>
      <dgm:spPr/>
      <dgm:t>
        <a:bodyPr/>
        <a:lstStyle/>
        <a:p>
          <a:endParaRPr lang="pt-BR"/>
        </a:p>
      </dgm:t>
    </dgm:pt>
    <dgm:pt modelId="{8C37FD5D-FBD2-459B-A0A7-E12AD68BCC09}" type="pres">
      <dgm:prSet presAssocID="{C3DCDA96-4198-4BA9-B7FA-C970553CBEEB}" presName="firstComp" presStyleCnt="0"/>
      <dgm:spPr/>
      <dgm:t>
        <a:bodyPr/>
        <a:lstStyle/>
        <a:p>
          <a:endParaRPr lang="pt-BR"/>
        </a:p>
      </dgm:t>
    </dgm:pt>
    <dgm:pt modelId="{1B7C4B68-4A5D-4EC0-BCD7-4CD69FDBEB00}" type="pres">
      <dgm:prSet presAssocID="{C3DCDA96-4198-4BA9-B7FA-C970553CBEEB}" presName="firstChild" presStyleLbl="bgAccFollowNode1" presStyleIdx="0" presStyleCnt="4"/>
      <dgm:spPr/>
      <dgm:t>
        <a:bodyPr/>
        <a:lstStyle/>
        <a:p>
          <a:endParaRPr lang="pt-BR"/>
        </a:p>
      </dgm:t>
    </dgm:pt>
    <dgm:pt modelId="{A192CE4F-8E88-4050-9F94-66B39BC70C0B}" type="pres">
      <dgm:prSet presAssocID="{C3DCDA96-4198-4BA9-B7FA-C970553CBEE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4E65F-8648-4074-BE18-F285DA593760}" type="pres">
      <dgm:prSet presAssocID="{331C8968-5FAC-4709-93D8-A4AFF8B3DAC0}" presName="comp" presStyleCnt="0"/>
      <dgm:spPr/>
      <dgm:t>
        <a:bodyPr/>
        <a:lstStyle/>
        <a:p>
          <a:endParaRPr lang="pt-BR"/>
        </a:p>
      </dgm:t>
    </dgm:pt>
    <dgm:pt modelId="{96FE13C2-5067-4D3B-B604-FF87FACE7FD2}" type="pres">
      <dgm:prSet presAssocID="{331C8968-5FAC-4709-93D8-A4AFF8B3DAC0}" presName="child" presStyleLbl="bgAccFollowNode1" presStyleIdx="1" presStyleCnt="4"/>
      <dgm:spPr/>
      <dgm:t>
        <a:bodyPr/>
        <a:lstStyle/>
        <a:p>
          <a:endParaRPr lang="pt-BR"/>
        </a:p>
      </dgm:t>
    </dgm:pt>
    <dgm:pt modelId="{DBC53692-3AC8-46B0-BAEE-85A9EDD5939A}" type="pres">
      <dgm:prSet presAssocID="{331C8968-5FAC-4709-93D8-A4AFF8B3DAC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38D2FD-B70F-4127-B49B-8756C0018724}" type="pres">
      <dgm:prSet presAssocID="{C3DCDA96-4198-4BA9-B7FA-C970553CBEEB}" presName="negSpace" presStyleCnt="0"/>
      <dgm:spPr/>
      <dgm:t>
        <a:bodyPr/>
        <a:lstStyle/>
        <a:p>
          <a:endParaRPr lang="pt-BR"/>
        </a:p>
      </dgm:t>
    </dgm:pt>
    <dgm:pt modelId="{53B2C4D0-B9A1-4E07-B77E-5BFFDB2B386F}" type="pres">
      <dgm:prSet presAssocID="{C3DCDA96-4198-4BA9-B7FA-C970553CBEEB}" presName="circle" presStyleLbl="node1" presStyleIdx="0" presStyleCnt="2"/>
      <dgm:spPr/>
      <dgm:t>
        <a:bodyPr/>
        <a:lstStyle/>
        <a:p>
          <a:endParaRPr lang="pt-BR"/>
        </a:p>
      </dgm:t>
    </dgm:pt>
    <dgm:pt modelId="{E005EBD4-1BF6-458B-8A5C-3C23A238EB26}" type="pres">
      <dgm:prSet presAssocID="{3702E87D-E652-41C5-BF55-92CB5112DE59}" presName="transSpace" presStyleCnt="0"/>
      <dgm:spPr/>
      <dgm:t>
        <a:bodyPr/>
        <a:lstStyle/>
        <a:p>
          <a:endParaRPr lang="pt-BR"/>
        </a:p>
      </dgm:t>
    </dgm:pt>
    <dgm:pt modelId="{C1AF15DB-730C-41CE-8993-2E6C92F0A806}" type="pres">
      <dgm:prSet presAssocID="{452A8CBC-F0C5-4DA4-957D-913E4BCAD61D}" presName="posSpace" presStyleCnt="0"/>
      <dgm:spPr/>
      <dgm:t>
        <a:bodyPr/>
        <a:lstStyle/>
        <a:p>
          <a:endParaRPr lang="pt-BR"/>
        </a:p>
      </dgm:t>
    </dgm:pt>
    <dgm:pt modelId="{7B24AD43-B019-4CDA-AC18-1B20BECB8BF3}" type="pres">
      <dgm:prSet presAssocID="{452A8CBC-F0C5-4DA4-957D-913E4BCAD61D}" presName="vertFlow" presStyleCnt="0"/>
      <dgm:spPr/>
      <dgm:t>
        <a:bodyPr/>
        <a:lstStyle/>
        <a:p>
          <a:endParaRPr lang="pt-BR"/>
        </a:p>
      </dgm:t>
    </dgm:pt>
    <dgm:pt modelId="{3B5D086F-24BE-42CC-BF28-F0014C487E73}" type="pres">
      <dgm:prSet presAssocID="{452A8CBC-F0C5-4DA4-957D-913E4BCAD61D}" presName="topSpace" presStyleCnt="0"/>
      <dgm:spPr/>
      <dgm:t>
        <a:bodyPr/>
        <a:lstStyle/>
        <a:p>
          <a:endParaRPr lang="pt-BR"/>
        </a:p>
      </dgm:t>
    </dgm:pt>
    <dgm:pt modelId="{9BAAF637-E5FE-4ACD-8DBC-8F73F4A4F415}" type="pres">
      <dgm:prSet presAssocID="{452A8CBC-F0C5-4DA4-957D-913E4BCAD61D}" presName="firstComp" presStyleCnt="0"/>
      <dgm:spPr/>
      <dgm:t>
        <a:bodyPr/>
        <a:lstStyle/>
        <a:p>
          <a:endParaRPr lang="pt-BR"/>
        </a:p>
      </dgm:t>
    </dgm:pt>
    <dgm:pt modelId="{55438E7C-6EF8-4A75-98EA-AA33F4B9A770}" type="pres">
      <dgm:prSet presAssocID="{452A8CBC-F0C5-4DA4-957D-913E4BCAD61D}" presName="firstChild" presStyleLbl="bgAccFollowNode1" presStyleIdx="2" presStyleCnt="4" custLinFactNeighborX="34821"/>
      <dgm:spPr/>
      <dgm:t>
        <a:bodyPr/>
        <a:lstStyle/>
        <a:p>
          <a:endParaRPr lang="pt-BR"/>
        </a:p>
      </dgm:t>
    </dgm:pt>
    <dgm:pt modelId="{CB177A06-27AD-4FDE-AB75-FF921A1E7428}" type="pres">
      <dgm:prSet presAssocID="{452A8CBC-F0C5-4DA4-957D-913E4BCAD61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DFC8CC-2BDC-458A-9242-457D8A299498}" type="pres">
      <dgm:prSet presAssocID="{F7870C0C-0713-4C3B-BB95-923C935731A9}" presName="comp" presStyleCnt="0"/>
      <dgm:spPr/>
      <dgm:t>
        <a:bodyPr/>
        <a:lstStyle/>
        <a:p>
          <a:endParaRPr lang="pt-BR"/>
        </a:p>
      </dgm:t>
    </dgm:pt>
    <dgm:pt modelId="{CA52C6DD-5ECB-41D3-A416-FB35FED62088}" type="pres">
      <dgm:prSet presAssocID="{F7870C0C-0713-4C3B-BB95-923C935731A9}" presName="child" presStyleLbl="bgAccFollowNode1" presStyleIdx="3" presStyleCnt="4"/>
      <dgm:spPr/>
      <dgm:t>
        <a:bodyPr/>
        <a:lstStyle/>
        <a:p>
          <a:endParaRPr lang="pt-BR"/>
        </a:p>
      </dgm:t>
    </dgm:pt>
    <dgm:pt modelId="{0CFF463B-948F-44AD-9B37-5850C88A20CF}" type="pres">
      <dgm:prSet presAssocID="{F7870C0C-0713-4C3B-BB95-923C935731A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96D78A-BA02-403D-95F9-8E03FAAAF7C4}" type="pres">
      <dgm:prSet presAssocID="{452A8CBC-F0C5-4DA4-957D-913E4BCAD61D}" presName="negSpace" presStyleCnt="0"/>
      <dgm:spPr/>
      <dgm:t>
        <a:bodyPr/>
        <a:lstStyle/>
        <a:p>
          <a:endParaRPr lang="pt-BR"/>
        </a:p>
      </dgm:t>
    </dgm:pt>
    <dgm:pt modelId="{3538B1BF-9A0E-4D20-8F52-B10B6FC812FB}" type="pres">
      <dgm:prSet presAssocID="{452A8CBC-F0C5-4DA4-957D-913E4BCAD61D}" presName="circle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BB486A00-15FE-4112-BF04-AB41B0CB4ED8}" srcId="{C3DCDA96-4198-4BA9-B7FA-C970553CBEEB}" destId="{DEA960EC-25A8-4418-85FD-2F745690426A}" srcOrd="0" destOrd="0" parTransId="{D76E379E-FD97-47CA-817A-CDA6805C097F}" sibTransId="{98FEA8B6-6E61-4D68-8A35-7D45E05C564B}"/>
    <dgm:cxn modelId="{7C3837D7-EFBC-4864-B119-9E852FC1F5D1}" srcId="{A8C2B14F-1AC7-45AD-A362-6C52EA4E6BCC}" destId="{452A8CBC-F0C5-4DA4-957D-913E4BCAD61D}" srcOrd="1" destOrd="0" parTransId="{AC6972FB-BEBF-4EE0-A5EB-367CA8C590C9}" sibTransId="{3EE0CF8C-6D12-4EF1-B769-E15445DB890A}"/>
    <dgm:cxn modelId="{77153582-5084-42BA-982A-72D684B6F8FF}" type="presOf" srcId="{331C8968-5FAC-4709-93D8-A4AFF8B3DAC0}" destId="{96FE13C2-5067-4D3B-B604-FF87FACE7FD2}" srcOrd="0" destOrd="0" presId="urn:microsoft.com/office/officeart/2005/8/layout/hList9"/>
    <dgm:cxn modelId="{757C20CA-71F2-4049-AA9D-EA9611D35AF6}" type="presOf" srcId="{42824F29-A97D-4260-90CE-7E1A61312E7B}" destId="{CB177A06-27AD-4FDE-AB75-FF921A1E7428}" srcOrd="1" destOrd="0" presId="urn:microsoft.com/office/officeart/2005/8/layout/hList9"/>
    <dgm:cxn modelId="{B4DD94D9-6878-4ED4-8DA6-AD9C6C0D516C}" type="presOf" srcId="{42824F29-A97D-4260-90CE-7E1A61312E7B}" destId="{55438E7C-6EF8-4A75-98EA-AA33F4B9A770}" srcOrd="0" destOrd="0" presId="urn:microsoft.com/office/officeart/2005/8/layout/hList9"/>
    <dgm:cxn modelId="{DBB1E002-9E18-4F49-851E-54C4615594D4}" srcId="{452A8CBC-F0C5-4DA4-957D-913E4BCAD61D}" destId="{42824F29-A97D-4260-90CE-7E1A61312E7B}" srcOrd="0" destOrd="0" parTransId="{A4B1AA0C-7258-4CB5-904F-D3A99EEE3891}" sibTransId="{5F15B0B1-2074-4BD0-8D9B-C2236CB3CC31}"/>
    <dgm:cxn modelId="{8331327D-85F2-4CB1-B632-A368302707C1}" type="presOf" srcId="{DEA960EC-25A8-4418-85FD-2F745690426A}" destId="{1B7C4B68-4A5D-4EC0-BCD7-4CD69FDBEB00}" srcOrd="0" destOrd="0" presId="urn:microsoft.com/office/officeart/2005/8/layout/hList9"/>
    <dgm:cxn modelId="{7A5FDDBD-BE3A-466F-BBCA-B93BE5728BBA}" type="presOf" srcId="{452A8CBC-F0C5-4DA4-957D-913E4BCAD61D}" destId="{3538B1BF-9A0E-4D20-8F52-B10B6FC812FB}" srcOrd="0" destOrd="0" presId="urn:microsoft.com/office/officeart/2005/8/layout/hList9"/>
    <dgm:cxn modelId="{6918771A-ECF4-4800-9F7F-2AEF58DD7305}" srcId="{452A8CBC-F0C5-4DA4-957D-913E4BCAD61D}" destId="{F7870C0C-0713-4C3B-BB95-923C935731A9}" srcOrd="1" destOrd="0" parTransId="{D44C15BB-86A5-4CB7-BEC7-0D985AF2E808}" sibTransId="{0E86B084-CBAE-455C-A74E-3CCABBA49CE3}"/>
    <dgm:cxn modelId="{1CB0B9CD-184C-4B67-BA47-9F9A5AA669C8}" type="presOf" srcId="{F7870C0C-0713-4C3B-BB95-923C935731A9}" destId="{0CFF463B-948F-44AD-9B37-5850C88A20CF}" srcOrd="1" destOrd="0" presId="urn:microsoft.com/office/officeart/2005/8/layout/hList9"/>
    <dgm:cxn modelId="{3C9F0E90-822D-4D09-A468-40BA3B76176D}" type="presOf" srcId="{331C8968-5FAC-4709-93D8-A4AFF8B3DAC0}" destId="{DBC53692-3AC8-46B0-BAEE-85A9EDD5939A}" srcOrd="1" destOrd="0" presId="urn:microsoft.com/office/officeart/2005/8/layout/hList9"/>
    <dgm:cxn modelId="{9D312A25-1C6E-43CA-9A7E-1CC693A8B808}" srcId="{C3DCDA96-4198-4BA9-B7FA-C970553CBEEB}" destId="{331C8968-5FAC-4709-93D8-A4AFF8B3DAC0}" srcOrd="1" destOrd="0" parTransId="{9E9D7BD9-3A25-4876-9E7F-DB1F506D94CE}" sibTransId="{A3EB489D-72CE-47B0-B476-6F26CE007E4C}"/>
    <dgm:cxn modelId="{EF1CF71F-DF95-4CA0-8A9E-010E2A1C7E36}" type="presOf" srcId="{A8C2B14F-1AC7-45AD-A362-6C52EA4E6BCC}" destId="{6F25C9A0-9C89-4A6B-864B-A28523253290}" srcOrd="0" destOrd="0" presId="urn:microsoft.com/office/officeart/2005/8/layout/hList9"/>
    <dgm:cxn modelId="{8C96EC8A-1808-41E1-B19F-D7E6536F89B1}" type="presOf" srcId="{C3DCDA96-4198-4BA9-B7FA-C970553CBEEB}" destId="{53B2C4D0-B9A1-4E07-B77E-5BFFDB2B386F}" srcOrd="0" destOrd="0" presId="urn:microsoft.com/office/officeart/2005/8/layout/hList9"/>
    <dgm:cxn modelId="{4F8C031D-0792-4273-9E33-280E42E3B125}" type="presOf" srcId="{F7870C0C-0713-4C3B-BB95-923C935731A9}" destId="{CA52C6DD-5ECB-41D3-A416-FB35FED62088}" srcOrd="0" destOrd="0" presId="urn:microsoft.com/office/officeart/2005/8/layout/hList9"/>
    <dgm:cxn modelId="{C1B6195E-F56B-4390-A1AC-9E0A4CDA3C31}" srcId="{A8C2B14F-1AC7-45AD-A362-6C52EA4E6BCC}" destId="{C3DCDA96-4198-4BA9-B7FA-C970553CBEEB}" srcOrd="0" destOrd="0" parTransId="{499CF4E7-D3D2-4840-9EA0-81E2BF5C1A55}" sibTransId="{3702E87D-E652-41C5-BF55-92CB5112DE59}"/>
    <dgm:cxn modelId="{56F9C7BB-B69A-49D9-A787-475058D88C04}" type="presOf" srcId="{DEA960EC-25A8-4418-85FD-2F745690426A}" destId="{A192CE4F-8E88-4050-9F94-66B39BC70C0B}" srcOrd="1" destOrd="0" presId="urn:microsoft.com/office/officeart/2005/8/layout/hList9"/>
    <dgm:cxn modelId="{3E237C55-2B80-44D3-873B-271E6523CD65}" type="presParOf" srcId="{6F25C9A0-9C89-4A6B-864B-A28523253290}" destId="{3E0CD8EC-DAB3-4B20-B720-73CF83FA8A4C}" srcOrd="0" destOrd="0" presId="urn:microsoft.com/office/officeart/2005/8/layout/hList9"/>
    <dgm:cxn modelId="{A50397E5-1262-474D-B75A-ED6342614DEF}" type="presParOf" srcId="{6F25C9A0-9C89-4A6B-864B-A28523253290}" destId="{8418589F-62C5-41A7-8B7B-259FB21BF74D}" srcOrd="1" destOrd="0" presId="urn:microsoft.com/office/officeart/2005/8/layout/hList9"/>
    <dgm:cxn modelId="{56D6980D-A5A3-4C17-9E17-0F702FC39A03}" type="presParOf" srcId="{8418589F-62C5-41A7-8B7B-259FB21BF74D}" destId="{88BDDD38-2F0F-405D-B765-45760D96C38C}" srcOrd="0" destOrd="0" presId="urn:microsoft.com/office/officeart/2005/8/layout/hList9"/>
    <dgm:cxn modelId="{152AD842-1C6F-4047-94D2-F977563921A7}" type="presParOf" srcId="{8418589F-62C5-41A7-8B7B-259FB21BF74D}" destId="{8C37FD5D-FBD2-459B-A0A7-E12AD68BCC09}" srcOrd="1" destOrd="0" presId="urn:microsoft.com/office/officeart/2005/8/layout/hList9"/>
    <dgm:cxn modelId="{90299A1D-FDB1-4F12-A587-8F80C9F93843}" type="presParOf" srcId="{8C37FD5D-FBD2-459B-A0A7-E12AD68BCC09}" destId="{1B7C4B68-4A5D-4EC0-BCD7-4CD69FDBEB00}" srcOrd="0" destOrd="0" presId="urn:microsoft.com/office/officeart/2005/8/layout/hList9"/>
    <dgm:cxn modelId="{812E64CC-D69C-43FF-8451-9FBFC04D3A15}" type="presParOf" srcId="{8C37FD5D-FBD2-459B-A0A7-E12AD68BCC09}" destId="{A192CE4F-8E88-4050-9F94-66B39BC70C0B}" srcOrd="1" destOrd="0" presId="urn:microsoft.com/office/officeart/2005/8/layout/hList9"/>
    <dgm:cxn modelId="{4BA3A569-2760-4970-8D8B-3C9B9F66605F}" type="presParOf" srcId="{8418589F-62C5-41A7-8B7B-259FB21BF74D}" destId="{8FA4E65F-8648-4074-BE18-F285DA593760}" srcOrd="2" destOrd="0" presId="urn:microsoft.com/office/officeart/2005/8/layout/hList9"/>
    <dgm:cxn modelId="{801EFF7E-429B-4D81-BC38-5B112F9B2D4E}" type="presParOf" srcId="{8FA4E65F-8648-4074-BE18-F285DA593760}" destId="{96FE13C2-5067-4D3B-B604-FF87FACE7FD2}" srcOrd="0" destOrd="0" presId="urn:microsoft.com/office/officeart/2005/8/layout/hList9"/>
    <dgm:cxn modelId="{C57D4DEE-6B13-4527-81C6-D6F53E87BF76}" type="presParOf" srcId="{8FA4E65F-8648-4074-BE18-F285DA593760}" destId="{DBC53692-3AC8-46B0-BAEE-85A9EDD5939A}" srcOrd="1" destOrd="0" presId="urn:microsoft.com/office/officeart/2005/8/layout/hList9"/>
    <dgm:cxn modelId="{A46CA3C1-6A9D-4A36-B6E3-AE5BBFB3C5C3}" type="presParOf" srcId="{6F25C9A0-9C89-4A6B-864B-A28523253290}" destId="{2638D2FD-B70F-4127-B49B-8756C0018724}" srcOrd="2" destOrd="0" presId="urn:microsoft.com/office/officeart/2005/8/layout/hList9"/>
    <dgm:cxn modelId="{1A7713EC-41B3-4316-B344-5005BFF62F54}" type="presParOf" srcId="{6F25C9A0-9C89-4A6B-864B-A28523253290}" destId="{53B2C4D0-B9A1-4E07-B77E-5BFFDB2B386F}" srcOrd="3" destOrd="0" presId="urn:microsoft.com/office/officeart/2005/8/layout/hList9"/>
    <dgm:cxn modelId="{32063D23-95D4-4B47-B59F-F5D447864D88}" type="presParOf" srcId="{6F25C9A0-9C89-4A6B-864B-A28523253290}" destId="{E005EBD4-1BF6-458B-8A5C-3C23A238EB26}" srcOrd="4" destOrd="0" presId="urn:microsoft.com/office/officeart/2005/8/layout/hList9"/>
    <dgm:cxn modelId="{8E1A5F18-45A1-4E05-9B44-5C327278F2E3}" type="presParOf" srcId="{6F25C9A0-9C89-4A6B-864B-A28523253290}" destId="{C1AF15DB-730C-41CE-8993-2E6C92F0A806}" srcOrd="5" destOrd="0" presId="urn:microsoft.com/office/officeart/2005/8/layout/hList9"/>
    <dgm:cxn modelId="{A724B31D-7661-45E0-AEFB-BFAE733B88C2}" type="presParOf" srcId="{6F25C9A0-9C89-4A6B-864B-A28523253290}" destId="{7B24AD43-B019-4CDA-AC18-1B20BECB8BF3}" srcOrd="6" destOrd="0" presId="urn:microsoft.com/office/officeart/2005/8/layout/hList9"/>
    <dgm:cxn modelId="{639B9DC2-E2EB-42E1-9B9F-7EF7303E8CA9}" type="presParOf" srcId="{7B24AD43-B019-4CDA-AC18-1B20BECB8BF3}" destId="{3B5D086F-24BE-42CC-BF28-F0014C487E73}" srcOrd="0" destOrd="0" presId="urn:microsoft.com/office/officeart/2005/8/layout/hList9"/>
    <dgm:cxn modelId="{C9923498-31E7-4469-82C7-199303C38CCF}" type="presParOf" srcId="{7B24AD43-B019-4CDA-AC18-1B20BECB8BF3}" destId="{9BAAF637-E5FE-4ACD-8DBC-8F73F4A4F415}" srcOrd="1" destOrd="0" presId="urn:microsoft.com/office/officeart/2005/8/layout/hList9"/>
    <dgm:cxn modelId="{234F6108-6561-4555-8412-A35F3398FDEC}" type="presParOf" srcId="{9BAAF637-E5FE-4ACD-8DBC-8F73F4A4F415}" destId="{55438E7C-6EF8-4A75-98EA-AA33F4B9A770}" srcOrd="0" destOrd="0" presId="urn:microsoft.com/office/officeart/2005/8/layout/hList9"/>
    <dgm:cxn modelId="{093BE7B7-5825-4F9F-93BD-2393E9FDA4B2}" type="presParOf" srcId="{9BAAF637-E5FE-4ACD-8DBC-8F73F4A4F415}" destId="{CB177A06-27AD-4FDE-AB75-FF921A1E7428}" srcOrd="1" destOrd="0" presId="urn:microsoft.com/office/officeart/2005/8/layout/hList9"/>
    <dgm:cxn modelId="{27A1BF79-A7A4-4559-AA57-50A294F409FF}" type="presParOf" srcId="{7B24AD43-B019-4CDA-AC18-1B20BECB8BF3}" destId="{DADFC8CC-2BDC-458A-9242-457D8A299498}" srcOrd="2" destOrd="0" presId="urn:microsoft.com/office/officeart/2005/8/layout/hList9"/>
    <dgm:cxn modelId="{2845A011-6153-43DF-B464-23C25C993066}" type="presParOf" srcId="{DADFC8CC-2BDC-458A-9242-457D8A299498}" destId="{CA52C6DD-5ECB-41D3-A416-FB35FED62088}" srcOrd="0" destOrd="0" presId="urn:microsoft.com/office/officeart/2005/8/layout/hList9"/>
    <dgm:cxn modelId="{F4553EDA-7824-49AD-9E49-602F6D30F014}" type="presParOf" srcId="{DADFC8CC-2BDC-458A-9242-457D8A299498}" destId="{0CFF463B-948F-44AD-9B37-5850C88A20CF}" srcOrd="1" destOrd="0" presId="urn:microsoft.com/office/officeart/2005/8/layout/hList9"/>
    <dgm:cxn modelId="{6C77BC0B-292D-404B-91AF-B32CD73A53E5}" type="presParOf" srcId="{6F25C9A0-9C89-4A6B-864B-A28523253290}" destId="{FE96D78A-BA02-403D-95F9-8E03FAAAF7C4}" srcOrd="7" destOrd="0" presId="urn:microsoft.com/office/officeart/2005/8/layout/hList9"/>
    <dgm:cxn modelId="{6A616DC5-A042-4BD0-9E08-24AE09F44C18}" type="presParOf" srcId="{6F25C9A0-9C89-4A6B-864B-A28523253290}" destId="{3538B1BF-9A0E-4D20-8F52-B10B6FC812F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CB379-A517-430E-8196-88393BA5787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CD960CC-2ADC-4153-BA7B-F89C503A02D1}">
      <dgm:prSet phldrT="[Texto]"/>
      <dgm:spPr/>
      <dgm:t>
        <a:bodyPr/>
        <a:lstStyle/>
        <a:p>
          <a:r>
            <a:rPr lang="pt-BR" dirty="0" smtClean="0"/>
            <a:t>0 a 4</a:t>
          </a:r>
          <a:endParaRPr lang="pt-BR" dirty="0"/>
        </a:p>
      </dgm:t>
    </dgm:pt>
    <dgm:pt modelId="{9537BB1C-D993-4E46-A2DA-0AD650BE81C4}" type="parTrans" cxnId="{ABE38986-BB13-45CC-9D1F-08A2D294BA91}">
      <dgm:prSet/>
      <dgm:spPr/>
      <dgm:t>
        <a:bodyPr/>
        <a:lstStyle/>
        <a:p>
          <a:endParaRPr lang="pt-BR"/>
        </a:p>
      </dgm:t>
    </dgm:pt>
    <dgm:pt modelId="{F231BE89-9F3D-48A3-A508-F165AFFAE994}" type="sibTrans" cxnId="{ABE38986-BB13-45CC-9D1F-08A2D294BA91}">
      <dgm:prSet/>
      <dgm:spPr/>
      <dgm:t>
        <a:bodyPr/>
        <a:lstStyle/>
        <a:p>
          <a:endParaRPr lang="pt-BR"/>
        </a:p>
      </dgm:t>
    </dgm:pt>
    <dgm:pt modelId="{781A42F9-BECE-4AC9-BF93-1BA79F543070}">
      <dgm:prSet phldrT="[Texto]"/>
      <dgm:spPr/>
      <dgm:t>
        <a:bodyPr/>
        <a:lstStyle/>
        <a:p>
          <a:r>
            <a:rPr lang="pt-BR" b="1" dirty="0" smtClean="0"/>
            <a:t>6.147.156 </a:t>
          </a:r>
          <a:r>
            <a:rPr lang="pt-BR" dirty="0" smtClean="0"/>
            <a:t>famílias </a:t>
          </a:r>
          <a:endParaRPr lang="pt-BR" dirty="0"/>
        </a:p>
      </dgm:t>
    </dgm:pt>
    <dgm:pt modelId="{FCB946AC-87CE-4238-8A84-81D765544027}" type="parTrans" cxnId="{DA7AB201-4680-48B8-803F-4A0627C956B5}">
      <dgm:prSet/>
      <dgm:spPr/>
      <dgm:t>
        <a:bodyPr/>
        <a:lstStyle/>
        <a:p>
          <a:endParaRPr lang="pt-BR"/>
        </a:p>
      </dgm:t>
    </dgm:pt>
    <dgm:pt modelId="{21562047-F6A7-4B69-8D9D-50527B42D1B5}" type="sibTrans" cxnId="{DA7AB201-4680-48B8-803F-4A0627C956B5}">
      <dgm:prSet/>
      <dgm:spPr/>
      <dgm:t>
        <a:bodyPr/>
        <a:lstStyle/>
        <a:p>
          <a:endParaRPr lang="pt-BR"/>
        </a:p>
      </dgm:t>
    </dgm:pt>
    <dgm:pt modelId="{49A3C9CE-6292-4B4C-9BA5-65F9DA571525}">
      <dgm:prSet phldrT="[Texto]"/>
      <dgm:spPr/>
      <dgm:t>
        <a:bodyPr/>
        <a:lstStyle/>
        <a:p>
          <a:r>
            <a:rPr lang="pt-BR" dirty="0" smtClean="0"/>
            <a:t>5 a 6</a:t>
          </a:r>
          <a:endParaRPr lang="pt-BR" dirty="0"/>
        </a:p>
      </dgm:t>
    </dgm:pt>
    <dgm:pt modelId="{2075954E-89F4-4D12-A637-59E2BB6433A9}" type="parTrans" cxnId="{DAF450A4-0B1E-409D-9065-0C799FA23B47}">
      <dgm:prSet/>
      <dgm:spPr/>
      <dgm:t>
        <a:bodyPr/>
        <a:lstStyle/>
        <a:p>
          <a:endParaRPr lang="pt-BR"/>
        </a:p>
      </dgm:t>
    </dgm:pt>
    <dgm:pt modelId="{24041011-6CA3-420F-A91D-38EAE84E86F9}" type="sibTrans" cxnId="{DAF450A4-0B1E-409D-9065-0C799FA23B47}">
      <dgm:prSet/>
      <dgm:spPr/>
      <dgm:t>
        <a:bodyPr/>
        <a:lstStyle/>
        <a:p>
          <a:endParaRPr lang="pt-BR"/>
        </a:p>
      </dgm:t>
    </dgm:pt>
    <dgm:pt modelId="{FB0FE35A-B54A-44C9-881F-1C0D18EB78D9}">
      <dgm:prSet phldrT="[Texto]"/>
      <dgm:spPr/>
      <dgm:t>
        <a:bodyPr/>
        <a:lstStyle/>
        <a:p>
          <a:r>
            <a:rPr lang="pt-BR" b="1" dirty="0" smtClean="0"/>
            <a:t>3.228.860</a:t>
          </a:r>
          <a:r>
            <a:rPr lang="pt-BR" dirty="0" smtClean="0"/>
            <a:t> famílias</a:t>
          </a:r>
          <a:endParaRPr lang="pt-BR" dirty="0"/>
        </a:p>
      </dgm:t>
    </dgm:pt>
    <dgm:pt modelId="{2A6085F5-ED73-4459-82DA-3C90F286109F}" type="parTrans" cxnId="{9A866B12-1DAD-4C6A-BA48-348B78BA1106}">
      <dgm:prSet/>
      <dgm:spPr/>
      <dgm:t>
        <a:bodyPr/>
        <a:lstStyle/>
        <a:p>
          <a:endParaRPr lang="pt-BR"/>
        </a:p>
      </dgm:t>
    </dgm:pt>
    <dgm:pt modelId="{3AC9709E-42A8-48A7-8F36-5AD538C0ADB6}" type="sibTrans" cxnId="{9A866B12-1DAD-4C6A-BA48-348B78BA1106}">
      <dgm:prSet/>
      <dgm:spPr/>
      <dgm:t>
        <a:bodyPr/>
        <a:lstStyle/>
        <a:p>
          <a:endParaRPr lang="pt-BR"/>
        </a:p>
      </dgm:t>
    </dgm:pt>
    <dgm:pt modelId="{8CF08962-2A24-46C3-9D10-B520BFF3D181}">
      <dgm:prSet phldrT="[Texto]"/>
      <dgm:spPr/>
      <dgm:t>
        <a:bodyPr/>
        <a:lstStyle/>
        <a:p>
          <a:r>
            <a:rPr lang="pt-BR" dirty="0" smtClean="0"/>
            <a:t>7 a 15</a:t>
          </a:r>
          <a:endParaRPr lang="pt-BR" dirty="0"/>
        </a:p>
      </dgm:t>
    </dgm:pt>
    <dgm:pt modelId="{11CA5B11-59D5-4E34-AFDD-C204791058D4}" type="parTrans" cxnId="{468DC340-E8B7-4E9F-9035-96909E61E615}">
      <dgm:prSet/>
      <dgm:spPr/>
      <dgm:t>
        <a:bodyPr/>
        <a:lstStyle/>
        <a:p>
          <a:endParaRPr lang="pt-BR"/>
        </a:p>
      </dgm:t>
    </dgm:pt>
    <dgm:pt modelId="{27F2D5F5-1462-4F4F-94C1-5B1D86D9A684}" type="sibTrans" cxnId="{468DC340-E8B7-4E9F-9035-96909E61E615}">
      <dgm:prSet/>
      <dgm:spPr/>
      <dgm:t>
        <a:bodyPr/>
        <a:lstStyle/>
        <a:p>
          <a:endParaRPr lang="pt-BR"/>
        </a:p>
      </dgm:t>
    </dgm:pt>
    <dgm:pt modelId="{889E8995-9E2A-4152-9B61-26377265CD84}">
      <dgm:prSet phldrT="[Texto]"/>
      <dgm:spPr/>
      <dgm:t>
        <a:bodyPr/>
        <a:lstStyle/>
        <a:p>
          <a:r>
            <a:rPr lang="pt-BR" b="1" dirty="0" smtClean="0"/>
            <a:t>10.448.285</a:t>
          </a:r>
          <a:r>
            <a:rPr lang="pt-BR" dirty="0" smtClean="0"/>
            <a:t> famílias</a:t>
          </a:r>
          <a:endParaRPr lang="pt-BR" dirty="0"/>
        </a:p>
      </dgm:t>
    </dgm:pt>
    <dgm:pt modelId="{4372CA2B-C92A-432F-B229-A30F25DDDE23}" type="parTrans" cxnId="{42CF6C4C-4982-41C6-BA19-D3F315930945}">
      <dgm:prSet/>
      <dgm:spPr/>
      <dgm:t>
        <a:bodyPr/>
        <a:lstStyle/>
        <a:p>
          <a:endParaRPr lang="pt-BR"/>
        </a:p>
      </dgm:t>
    </dgm:pt>
    <dgm:pt modelId="{F9088E38-27D9-464F-B5BE-D2F177E545DD}" type="sibTrans" cxnId="{42CF6C4C-4982-41C6-BA19-D3F315930945}">
      <dgm:prSet/>
      <dgm:spPr/>
      <dgm:t>
        <a:bodyPr/>
        <a:lstStyle/>
        <a:p>
          <a:endParaRPr lang="pt-BR"/>
        </a:p>
      </dgm:t>
    </dgm:pt>
    <dgm:pt modelId="{C9F029F6-8318-49FB-891D-2612D6F760B0}">
      <dgm:prSet phldrT="[Texto]"/>
      <dgm:spPr/>
      <dgm:t>
        <a:bodyPr/>
        <a:lstStyle/>
        <a:p>
          <a:r>
            <a:rPr lang="pt-BR" dirty="0" smtClean="0"/>
            <a:t>16 a 17</a:t>
          </a:r>
          <a:endParaRPr lang="pt-BR" dirty="0"/>
        </a:p>
      </dgm:t>
    </dgm:pt>
    <dgm:pt modelId="{CF6D855C-6181-433D-AB32-912CF7E76717}" type="parTrans" cxnId="{10CDB64F-C0BC-453B-9069-35BE9FD8CD9D}">
      <dgm:prSet/>
      <dgm:spPr/>
      <dgm:t>
        <a:bodyPr/>
        <a:lstStyle/>
        <a:p>
          <a:endParaRPr lang="pt-BR"/>
        </a:p>
      </dgm:t>
    </dgm:pt>
    <dgm:pt modelId="{CD7F05E3-CBFF-421E-BAFA-22E4D65EAD70}" type="sibTrans" cxnId="{10CDB64F-C0BC-453B-9069-35BE9FD8CD9D}">
      <dgm:prSet/>
      <dgm:spPr/>
      <dgm:t>
        <a:bodyPr/>
        <a:lstStyle/>
        <a:p>
          <a:endParaRPr lang="pt-BR"/>
        </a:p>
      </dgm:t>
    </dgm:pt>
    <dgm:pt modelId="{7BEA1725-617B-43D5-B13E-A2161B76803A}">
      <dgm:prSet phldrT="[Texto]"/>
      <dgm:spPr/>
      <dgm:t>
        <a:bodyPr/>
        <a:lstStyle/>
        <a:p>
          <a:r>
            <a:rPr lang="pt-BR" b="1" dirty="0" smtClean="0"/>
            <a:t>3.294.993</a:t>
          </a:r>
          <a:r>
            <a:rPr lang="pt-BR" dirty="0" smtClean="0"/>
            <a:t> famílias</a:t>
          </a:r>
          <a:endParaRPr lang="pt-BR" dirty="0"/>
        </a:p>
      </dgm:t>
    </dgm:pt>
    <dgm:pt modelId="{AAC33D75-9948-4809-874C-3FB1294701E7}" type="parTrans" cxnId="{CC82B811-3383-4C8C-92EC-4877059CDF10}">
      <dgm:prSet/>
      <dgm:spPr/>
      <dgm:t>
        <a:bodyPr/>
        <a:lstStyle/>
        <a:p>
          <a:endParaRPr lang="pt-BR"/>
        </a:p>
      </dgm:t>
    </dgm:pt>
    <dgm:pt modelId="{40010172-DA41-45AD-B7EB-A91FDDD4B273}" type="sibTrans" cxnId="{CC82B811-3383-4C8C-92EC-4877059CDF10}">
      <dgm:prSet/>
      <dgm:spPr/>
      <dgm:t>
        <a:bodyPr/>
        <a:lstStyle/>
        <a:p>
          <a:endParaRPr lang="pt-BR"/>
        </a:p>
      </dgm:t>
    </dgm:pt>
    <dgm:pt modelId="{D818236B-7720-49B9-B58C-E8BA28BD77B9}">
      <dgm:prSet phldrT="[Texto]"/>
      <dgm:spPr/>
      <dgm:t>
        <a:bodyPr/>
        <a:lstStyle/>
        <a:p>
          <a:r>
            <a:rPr lang="pt-BR" b="1" dirty="0" smtClean="0"/>
            <a:t>7.110.131</a:t>
          </a:r>
          <a:r>
            <a:rPr lang="pt-BR" dirty="0" smtClean="0"/>
            <a:t> pessoas</a:t>
          </a:r>
          <a:endParaRPr lang="pt-BR" dirty="0"/>
        </a:p>
      </dgm:t>
    </dgm:pt>
    <dgm:pt modelId="{AA29B2D8-060D-4268-A686-94EF931FB6C0}" type="parTrans" cxnId="{29F04544-D54A-4BDE-8236-8D96DBE9C6E9}">
      <dgm:prSet/>
      <dgm:spPr/>
      <dgm:t>
        <a:bodyPr/>
        <a:lstStyle/>
        <a:p>
          <a:endParaRPr lang="pt-BR"/>
        </a:p>
      </dgm:t>
    </dgm:pt>
    <dgm:pt modelId="{85CEF9D6-6F94-4202-9242-E0B39CBF778E}" type="sibTrans" cxnId="{29F04544-D54A-4BDE-8236-8D96DBE9C6E9}">
      <dgm:prSet/>
      <dgm:spPr/>
      <dgm:t>
        <a:bodyPr/>
        <a:lstStyle/>
        <a:p>
          <a:endParaRPr lang="pt-BR"/>
        </a:p>
      </dgm:t>
    </dgm:pt>
    <dgm:pt modelId="{255F744C-F6CF-4376-A569-358E73036179}">
      <dgm:prSet phldrT="[Texto]"/>
      <dgm:spPr/>
      <dgm:t>
        <a:bodyPr/>
        <a:lstStyle/>
        <a:p>
          <a:r>
            <a:rPr lang="pt-BR" b="1" dirty="0" smtClean="0"/>
            <a:t>3.346.040</a:t>
          </a:r>
          <a:r>
            <a:rPr lang="pt-BR" dirty="0" smtClean="0"/>
            <a:t> pessoas</a:t>
          </a:r>
          <a:endParaRPr lang="pt-BR" dirty="0"/>
        </a:p>
      </dgm:t>
    </dgm:pt>
    <dgm:pt modelId="{3AE3942A-61A7-4B6E-BE6F-EF901EBA8729}" type="parTrans" cxnId="{618270C0-C343-470C-A7FB-1F4A9E471ACE}">
      <dgm:prSet/>
      <dgm:spPr/>
      <dgm:t>
        <a:bodyPr/>
        <a:lstStyle/>
        <a:p>
          <a:endParaRPr lang="pt-BR"/>
        </a:p>
      </dgm:t>
    </dgm:pt>
    <dgm:pt modelId="{96A5E422-2118-438A-9617-6CBE94451CAA}" type="sibTrans" cxnId="{618270C0-C343-470C-A7FB-1F4A9E471ACE}">
      <dgm:prSet/>
      <dgm:spPr/>
      <dgm:t>
        <a:bodyPr/>
        <a:lstStyle/>
        <a:p>
          <a:endParaRPr lang="pt-BR"/>
        </a:p>
      </dgm:t>
    </dgm:pt>
    <dgm:pt modelId="{A2280217-3EC2-41EA-A4DF-B401F203F6A6}">
      <dgm:prSet phldrT="[Texto]"/>
      <dgm:spPr/>
      <dgm:t>
        <a:bodyPr/>
        <a:lstStyle/>
        <a:p>
          <a:r>
            <a:rPr lang="pt-BR" b="1" dirty="0" smtClean="0"/>
            <a:t>15.370.196</a:t>
          </a:r>
          <a:r>
            <a:rPr lang="pt-BR" dirty="0" smtClean="0"/>
            <a:t> pessoas</a:t>
          </a:r>
          <a:endParaRPr lang="pt-BR" dirty="0"/>
        </a:p>
      </dgm:t>
    </dgm:pt>
    <dgm:pt modelId="{71921375-3F43-47AF-965C-81BA8074EF8E}" type="parTrans" cxnId="{ACF327FD-A501-4035-A2A0-646B07B8AECA}">
      <dgm:prSet/>
      <dgm:spPr/>
      <dgm:t>
        <a:bodyPr/>
        <a:lstStyle/>
        <a:p>
          <a:endParaRPr lang="pt-BR"/>
        </a:p>
      </dgm:t>
    </dgm:pt>
    <dgm:pt modelId="{1BF8875A-EC0A-446D-8AB8-2C464C8DF84E}" type="sibTrans" cxnId="{ACF327FD-A501-4035-A2A0-646B07B8AECA}">
      <dgm:prSet/>
      <dgm:spPr/>
      <dgm:t>
        <a:bodyPr/>
        <a:lstStyle/>
        <a:p>
          <a:endParaRPr lang="pt-BR"/>
        </a:p>
      </dgm:t>
    </dgm:pt>
    <dgm:pt modelId="{693C67AD-EC7C-471D-9C02-596F83716A39}">
      <dgm:prSet phldrT="[Texto]"/>
      <dgm:spPr/>
      <dgm:t>
        <a:bodyPr/>
        <a:lstStyle/>
        <a:p>
          <a:r>
            <a:rPr lang="pt-BR" b="1" dirty="0" smtClean="0"/>
            <a:t>3.478.142</a:t>
          </a:r>
          <a:r>
            <a:rPr lang="pt-BR" dirty="0" smtClean="0"/>
            <a:t> pessoas</a:t>
          </a:r>
          <a:endParaRPr lang="pt-BR" dirty="0"/>
        </a:p>
      </dgm:t>
    </dgm:pt>
    <dgm:pt modelId="{B28B3734-10F8-45F2-8B41-7B7B8AD02D23}" type="parTrans" cxnId="{6A14FA43-7A78-41D1-809E-0DC30B6BCF1D}">
      <dgm:prSet/>
      <dgm:spPr/>
      <dgm:t>
        <a:bodyPr/>
        <a:lstStyle/>
        <a:p>
          <a:endParaRPr lang="pt-BR"/>
        </a:p>
      </dgm:t>
    </dgm:pt>
    <dgm:pt modelId="{D5FF68F0-A10F-417C-91F0-4F5F08042812}" type="sibTrans" cxnId="{6A14FA43-7A78-41D1-809E-0DC30B6BCF1D}">
      <dgm:prSet/>
      <dgm:spPr/>
      <dgm:t>
        <a:bodyPr/>
        <a:lstStyle/>
        <a:p>
          <a:endParaRPr lang="pt-BR"/>
        </a:p>
      </dgm:t>
    </dgm:pt>
    <dgm:pt modelId="{C2C9363E-7701-4C9E-AD2A-7E59EC0BD3D1}" type="pres">
      <dgm:prSet presAssocID="{170CB379-A517-430E-8196-88393BA578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8DE476-4DD3-4F0B-8EBC-663E1BDC435B}" type="pres">
      <dgm:prSet presAssocID="{1CD960CC-2ADC-4153-BA7B-F89C503A02D1}" presName="linNode" presStyleCnt="0"/>
      <dgm:spPr/>
      <dgm:t>
        <a:bodyPr/>
        <a:lstStyle/>
        <a:p>
          <a:endParaRPr lang="pt-BR"/>
        </a:p>
      </dgm:t>
    </dgm:pt>
    <dgm:pt modelId="{6FB6022A-4ADF-4729-9A50-4B0636582BC2}" type="pres">
      <dgm:prSet presAssocID="{1CD960CC-2ADC-4153-BA7B-F89C503A02D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0A568-099A-4D93-B6E4-7D822D2F0641}" type="pres">
      <dgm:prSet presAssocID="{1CD960CC-2ADC-4153-BA7B-F89C503A02D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D11648-D752-47FF-BD54-C6FD664E467E}" type="pres">
      <dgm:prSet presAssocID="{F231BE89-9F3D-48A3-A508-F165AFFAE994}" presName="sp" presStyleCnt="0"/>
      <dgm:spPr/>
      <dgm:t>
        <a:bodyPr/>
        <a:lstStyle/>
        <a:p>
          <a:endParaRPr lang="pt-BR"/>
        </a:p>
      </dgm:t>
    </dgm:pt>
    <dgm:pt modelId="{50AC8BA7-90D9-450D-9E7C-2059AD039F39}" type="pres">
      <dgm:prSet presAssocID="{49A3C9CE-6292-4B4C-9BA5-65F9DA571525}" presName="linNode" presStyleCnt="0"/>
      <dgm:spPr/>
      <dgm:t>
        <a:bodyPr/>
        <a:lstStyle/>
        <a:p>
          <a:endParaRPr lang="pt-BR"/>
        </a:p>
      </dgm:t>
    </dgm:pt>
    <dgm:pt modelId="{0BEF5017-1656-4A3F-89F8-D3FED7557763}" type="pres">
      <dgm:prSet presAssocID="{49A3C9CE-6292-4B4C-9BA5-65F9DA57152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468EA5-7E88-485F-92E6-1627D9AA0772}" type="pres">
      <dgm:prSet presAssocID="{49A3C9CE-6292-4B4C-9BA5-65F9DA57152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AC48F-4977-4CFB-8D88-AFCA888EB536}" type="pres">
      <dgm:prSet presAssocID="{24041011-6CA3-420F-A91D-38EAE84E86F9}" presName="sp" presStyleCnt="0"/>
      <dgm:spPr/>
      <dgm:t>
        <a:bodyPr/>
        <a:lstStyle/>
        <a:p>
          <a:endParaRPr lang="pt-BR"/>
        </a:p>
      </dgm:t>
    </dgm:pt>
    <dgm:pt modelId="{62F5BEBD-6461-4D14-A134-E69B332128D9}" type="pres">
      <dgm:prSet presAssocID="{8CF08962-2A24-46C3-9D10-B520BFF3D181}" presName="linNode" presStyleCnt="0"/>
      <dgm:spPr/>
      <dgm:t>
        <a:bodyPr/>
        <a:lstStyle/>
        <a:p>
          <a:endParaRPr lang="pt-BR"/>
        </a:p>
      </dgm:t>
    </dgm:pt>
    <dgm:pt modelId="{93C3C283-D621-4AAB-BE75-4707B63F09A7}" type="pres">
      <dgm:prSet presAssocID="{8CF08962-2A24-46C3-9D10-B520BFF3D18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11C933-FC3F-438C-ACFE-4A187691467E}" type="pres">
      <dgm:prSet presAssocID="{8CF08962-2A24-46C3-9D10-B520BFF3D18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D62554-8E7E-4736-B0BD-3700C4FBF13F}" type="pres">
      <dgm:prSet presAssocID="{27F2D5F5-1462-4F4F-94C1-5B1D86D9A684}" presName="sp" presStyleCnt="0"/>
      <dgm:spPr/>
      <dgm:t>
        <a:bodyPr/>
        <a:lstStyle/>
        <a:p>
          <a:endParaRPr lang="pt-BR"/>
        </a:p>
      </dgm:t>
    </dgm:pt>
    <dgm:pt modelId="{EFD76932-3BB2-4B24-9D9A-8696CCB6E3D6}" type="pres">
      <dgm:prSet presAssocID="{C9F029F6-8318-49FB-891D-2612D6F760B0}" presName="linNode" presStyleCnt="0"/>
      <dgm:spPr/>
      <dgm:t>
        <a:bodyPr/>
        <a:lstStyle/>
        <a:p>
          <a:endParaRPr lang="pt-BR"/>
        </a:p>
      </dgm:t>
    </dgm:pt>
    <dgm:pt modelId="{E58DDF76-F05D-49EE-A663-93EC517AAB50}" type="pres">
      <dgm:prSet presAssocID="{C9F029F6-8318-49FB-891D-2612D6F760B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0E628-8E92-47FA-86A7-22C44AE56452}" type="pres">
      <dgm:prSet presAssocID="{C9F029F6-8318-49FB-891D-2612D6F760B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55A23A-C830-4AB1-AE20-EB4C66D6E645}" type="presOf" srcId="{D818236B-7720-49B9-B58C-E8BA28BD77B9}" destId="{2FA0A568-099A-4D93-B6E4-7D822D2F0641}" srcOrd="0" destOrd="1" presId="urn:microsoft.com/office/officeart/2005/8/layout/vList5"/>
    <dgm:cxn modelId="{618270C0-C343-470C-A7FB-1F4A9E471ACE}" srcId="{49A3C9CE-6292-4B4C-9BA5-65F9DA571525}" destId="{255F744C-F6CF-4376-A569-358E73036179}" srcOrd="1" destOrd="0" parTransId="{3AE3942A-61A7-4B6E-BE6F-EF901EBA8729}" sibTransId="{96A5E422-2118-438A-9617-6CBE94451CAA}"/>
    <dgm:cxn modelId="{ABE38986-BB13-45CC-9D1F-08A2D294BA91}" srcId="{170CB379-A517-430E-8196-88393BA57878}" destId="{1CD960CC-2ADC-4153-BA7B-F89C503A02D1}" srcOrd="0" destOrd="0" parTransId="{9537BB1C-D993-4E46-A2DA-0AD650BE81C4}" sibTransId="{F231BE89-9F3D-48A3-A508-F165AFFAE994}"/>
    <dgm:cxn modelId="{1752C3E4-F80C-429A-B93A-2AAC25CCCC75}" type="presOf" srcId="{1CD960CC-2ADC-4153-BA7B-F89C503A02D1}" destId="{6FB6022A-4ADF-4729-9A50-4B0636582BC2}" srcOrd="0" destOrd="0" presId="urn:microsoft.com/office/officeart/2005/8/layout/vList5"/>
    <dgm:cxn modelId="{8296865F-68C1-41AA-BD3C-47C4385C622C}" type="presOf" srcId="{170CB379-A517-430E-8196-88393BA57878}" destId="{C2C9363E-7701-4C9E-AD2A-7E59EC0BD3D1}" srcOrd="0" destOrd="0" presId="urn:microsoft.com/office/officeart/2005/8/layout/vList5"/>
    <dgm:cxn modelId="{DE043593-C196-45A0-B12E-A4C7D970A713}" type="presOf" srcId="{781A42F9-BECE-4AC9-BF93-1BA79F543070}" destId="{2FA0A568-099A-4D93-B6E4-7D822D2F0641}" srcOrd="0" destOrd="0" presId="urn:microsoft.com/office/officeart/2005/8/layout/vList5"/>
    <dgm:cxn modelId="{82561CC9-9C67-4D63-8923-91F1E360373C}" type="presOf" srcId="{693C67AD-EC7C-471D-9C02-596F83716A39}" destId="{20E0E628-8E92-47FA-86A7-22C44AE56452}" srcOrd="0" destOrd="1" presId="urn:microsoft.com/office/officeart/2005/8/layout/vList5"/>
    <dgm:cxn modelId="{6A14FA43-7A78-41D1-809E-0DC30B6BCF1D}" srcId="{C9F029F6-8318-49FB-891D-2612D6F760B0}" destId="{693C67AD-EC7C-471D-9C02-596F83716A39}" srcOrd="1" destOrd="0" parTransId="{B28B3734-10F8-45F2-8B41-7B7B8AD02D23}" sibTransId="{D5FF68F0-A10F-417C-91F0-4F5F08042812}"/>
    <dgm:cxn modelId="{29F04544-D54A-4BDE-8236-8D96DBE9C6E9}" srcId="{1CD960CC-2ADC-4153-BA7B-F89C503A02D1}" destId="{D818236B-7720-49B9-B58C-E8BA28BD77B9}" srcOrd="1" destOrd="0" parTransId="{AA29B2D8-060D-4268-A686-94EF931FB6C0}" sibTransId="{85CEF9D6-6F94-4202-9242-E0B39CBF778E}"/>
    <dgm:cxn modelId="{FC6844AB-C13F-47C0-92B5-6DE5C1230DB2}" type="presOf" srcId="{8CF08962-2A24-46C3-9D10-B520BFF3D181}" destId="{93C3C283-D621-4AAB-BE75-4707B63F09A7}" srcOrd="0" destOrd="0" presId="urn:microsoft.com/office/officeart/2005/8/layout/vList5"/>
    <dgm:cxn modelId="{D403E3EB-BF94-49B4-AB5E-F9356EF95055}" type="presOf" srcId="{49A3C9CE-6292-4B4C-9BA5-65F9DA571525}" destId="{0BEF5017-1656-4A3F-89F8-D3FED7557763}" srcOrd="0" destOrd="0" presId="urn:microsoft.com/office/officeart/2005/8/layout/vList5"/>
    <dgm:cxn modelId="{2A10B47C-0D25-4FE2-AD0F-02F718EEC6D5}" type="presOf" srcId="{7BEA1725-617B-43D5-B13E-A2161B76803A}" destId="{20E0E628-8E92-47FA-86A7-22C44AE56452}" srcOrd="0" destOrd="0" presId="urn:microsoft.com/office/officeart/2005/8/layout/vList5"/>
    <dgm:cxn modelId="{11581BB9-65DE-47C9-8E21-A8E6156237C1}" type="presOf" srcId="{FB0FE35A-B54A-44C9-881F-1C0D18EB78D9}" destId="{BF468EA5-7E88-485F-92E6-1627D9AA0772}" srcOrd="0" destOrd="0" presId="urn:microsoft.com/office/officeart/2005/8/layout/vList5"/>
    <dgm:cxn modelId="{42F98E34-6E37-405A-A858-724513AE08BA}" type="presOf" srcId="{255F744C-F6CF-4376-A569-358E73036179}" destId="{BF468EA5-7E88-485F-92E6-1627D9AA0772}" srcOrd="0" destOrd="1" presId="urn:microsoft.com/office/officeart/2005/8/layout/vList5"/>
    <dgm:cxn modelId="{47236602-88F9-499A-8F9F-FC98CBF77A57}" type="presOf" srcId="{889E8995-9E2A-4152-9B61-26377265CD84}" destId="{3611C933-FC3F-438C-ACFE-4A187691467E}" srcOrd="0" destOrd="0" presId="urn:microsoft.com/office/officeart/2005/8/layout/vList5"/>
    <dgm:cxn modelId="{42CF6C4C-4982-41C6-BA19-D3F315930945}" srcId="{8CF08962-2A24-46C3-9D10-B520BFF3D181}" destId="{889E8995-9E2A-4152-9B61-26377265CD84}" srcOrd="0" destOrd="0" parTransId="{4372CA2B-C92A-432F-B229-A30F25DDDE23}" sibTransId="{F9088E38-27D9-464F-B5BE-D2F177E545DD}"/>
    <dgm:cxn modelId="{04D45BDC-B091-47F5-BABB-2A968F5B04FB}" type="presOf" srcId="{A2280217-3EC2-41EA-A4DF-B401F203F6A6}" destId="{3611C933-FC3F-438C-ACFE-4A187691467E}" srcOrd="0" destOrd="1" presId="urn:microsoft.com/office/officeart/2005/8/layout/vList5"/>
    <dgm:cxn modelId="{DA7AB201-4680-48B8-803F-4A0627C956B5}" srcId="{1CD960CC-2ADC-4153-BA7B-F89C503A02D1}" destId="{781A42F9-BECE-4AC9-BF93-1BA79F543070}" srcOrd="0" destOrd="0" parTransId="{FCB946AC-87CE-4238-8A84-81D765544027}" sibTransId="{21562047-F6A7-4B69-8D9D-50527B42D1B5}"/>
    <dgm:cxn modelId="{ACF327FD-A501-4035-A2A0-646B07B8AECA}" srcId="{8CF08962-2A24-46C3-9D10-B520BFF3D181}" destId="{A2280217-3EC2-41EA-A4DF-B401F203F6A6}" srcOrd="1" destOrd="0" parTransId="{71921375-3F43-47AF-965C-81BA8074EF8E}" sibTransId="{1BF8875A-EC0A-446D-8AB8-2C464C8DF84E}"/>
    <dgm:cxn modelId="{9A866B12-1DAD-4C6A-BA48-348B78BA1106}" srcId="{49A3C9CE-6292-4B4C-9BA5-65F9DA571525}" destId="{FB0FE35A-B54A-44C9-881F-1C0D18EB78D9}" srcOrd="0" destOrd="0" parTransId="{2A6085F5-ED73-4459-82DA-3C90F286109F}" sibTransId="{3AC9709E-42A8-48A7-8F36-5AD538C0ADB6}"/>
    <dgm:cxn modelId="{3DB5678C-D9AA-4426-B44D-2B3ED1691785}" type="presOf" srcId="{C9F029F6-8318-49FB-891D-2612D6F760B0}" destId="{E58DDF76-F05D-49EE-A663-93EC517AAB50}" srcOrd="0" destOrd="0" presId="urn:microsoft.com/office/officeart/2005/8/layout/vList5"/>
    <dgm:cxn modelId="{468DC340-E8B7-4E9F-9035-96909E61E615}" srcId="{170CB379-A517-430E-8196-88393BA57878}" destId="{8CF08962-2A24-46C3-9D10-B520BFF3D181}" srcOrd="2" destOrd="0" parTransId="{11CA5B11-59D5-4E34-AFDD-C204791058D4}" sibTransId="{27F2D5F5-1462-4F4F-94C1-5B1D86D9A684}"/>
    <dgm:cxn modelId="{CC82B811-3383-4C8C-92EC-4877059CDF10}" srcId="{C9F029F6-8318-49FB-891D-2612D6F760B0}" destId="{7BEA1725-617B-43D5-B13E-A2161B76803A}" srcOrd="0" destOrd="0" parTransId="{AAC33D75-9948-4809-874C-3FB1294701E7}" sibTransId="{40010172-DA41-45AD-B7EB-A91FDDD4B273}"/>
    <dgm:cxn modelId="{10CDB64F-C0BC-453B-9069-35BE9FD8CD9D}" srcId="{170CB379-A517-430E-8196-88393BA57878}" destId="{C9F029F6-8318-49FB-891D-2612D6F760B0}" srcOrd="3" destOrd="0" parTransId="{CF6D855C-6181-433D-AB32-912CF7E76717}" sibTransId="{CD7F05E3-CBFF-421E-BAFA-22E4D65EAD70}"/>
    <dgm:cxn modelId="{DAF450A4-0B1E-409D-9065-0C799FA23B47}" srcId="{170CB379-A517-430E-8196-88393BA57878}" destId="{49A3C9CE-6292-4B4C-9BA5-65F9DA571525}" srcOrd="1" destOrd="0" parTransId="{2075954E-89F4-4D12-A637-59E2BB6433A9}" sibTransId="{24041011-6CA3-420F-A91D-38EAE84E86F9}"/>
    <dgm:cxn modelId="{9513108D-6DB2-4A44-B7E1-AEF1BDBDA7CA}" type="presParOf" srcId="{C2C9363E-7701-4C9E-AD2A-7E59EC0BD3D1}" destId="{328DE476-4DD3-4F0B-8EBC-663E1BDC435B}" srcOrd="0" destOrd="0" presId="urn:microsoft.com/office/officeart/2005/8/layout/vList5"/>
    <dgm:cxn modelId="{C851D9C4-31A4-45E2-A07F-95E1024E7BB1}" type="presParOf" srcId="{328DE476-4DD3-4F0B-8EBC-663E1BDC435B}" destId="{6FB6022A-4ADF-4729-9A50-4B0636582BC2}" srcOrd="0" destOrd="0" presId="urn:microsoft.com/office/officeart/2005/8/layout/vList5"/>
    <dgm:cxn modelId="{310937DA-21BC-4862-A7DC-7C39C5574610}" type="presParOf" srcId="{328DE476-4DD3-4F0B-8EBC-663E1BDC435B}" destId="{2FA0A568-099A-4D93-B6E4-7D822D2F0641}" srcOrd="1" destOrd="0" presId="urn:microsoft.com/office/officeart/2005/8/layout/vList5"/>
    <dgm:cxn modelId="{A57D281C-AF1E-4FC1-8C69-64EE7E156BC0}" type="presParOf" srcId="{C2C9363E-7701-4C9E-AD2A-7E59EC0BD3D1}" destId="{F2D11648-D752-47FF-BD54-C6FD664E467E}" srcOrd="1" destOrd="0" presId="urn:microsoft.com/office/officeart/2005/8/layout/vList5"/>
    <dgm:cxn modelId="{1ABC9B44-7640-44BE-BE28-C01D85C485DD}" type="presParOf" srcId="{C2C9363E-7701-4C9E-AD2A-7E59EC0BD3D1}" destId="{50AC8BA7-90D9-450D-9E7C-2059AD039F39}" srcOrd="2" destOrd="0" presId="urn:microsoft.com/office/officeart/2005/8/layout/vList5"/>
    <dgm:cxn modelId="{A8A96E69-E61E-4889-BAAC-9C93C2CB4BDA}" type="presParOf" srcId="{50AC8BA7-90D9-450D-9E7C-2059AD039F39}" destId="{0BEF5017-1656-4A3F-89F8-D3FED7557763}" srcOrd="0" destOrd="0" presId="urn:microsoft.com/office/officeart/2005/8/layout/vList5"/>
    <dgm:cxn modelId="{C2BE6F4F-8FDC-4EFE-8CE0-47CF6745F2AC}" type="presParOf" srcId="{50AC8BA7-90D9-450D-9E7C-2059AD039F39}" destId="{BF468EA5-7E88-485F-92E6-1627D9AA0772}" srcOrd="1" destOrd="0" presId="urn:microsoft.com/office/officeart/2005/8/layout/vList5"/>
    <dgm:cxn modelId="{054B8542-A68F-419B-9503-A6C646360D50}" type="presParOf" srcId="{C2C9363E-7701-4C9E-AD2A-7E59EC0BD3D1}" destId="{E81AC48F-4977-4CFB-8D88-AFCA888EB536}" srcOrd="3" destOrd="0" presId="urn:microsoft.com/office/officeart/2005/8/layout/vList5"/>
    <dgm:cxn modelId="{BB09C974-FE14-463E-B208-5CF72C1C71FE}" type="presParOf" srcId="{C2C9363E-7701-4C9E-AD2A-7E59EC0BD3D1}" destId="{62F5BEBD-6461-4D14-A134-E69B332128D9}" srcOrd="4" destOrd="0" presId="urn:microsoft.com/office/officeart/2005/8/layout/vList5"/>
    <dgm:cxn modelId="{5F9BADD5-CE95-4FE1-8142-E4B213DF03BD}" type="presParOf" srcId="{62F5BEBD-6461-4D14-A134-E69B332128D9}" destId="{93C3C283-D621-4AAB-BE75-4707B63F09A7}" srcOrd="0" destOrd="0" presId="urn:microsoft.com/office/officeart/2005/8/layout/vList5"/>
    <dgm:cxn modelId="{95213F07-E628-41AC-A86B-351AB907002C}" type="presParOf" srcId="{62F5BEBD-6461-4D14-A134-E69B332128D9}" destId="{3611C933-FC3F-438C-ACFE-4A187691467E}" srcOrd="1" destOrd="0" presId="urn:microsoft.com/office/officeart/2005/8/layout/vList5"/>
    <dgm:cxn modelId="{4035DAEA-EEE7-40A7-94E2-ABA0B656029F}" type="presParOf" srcId="{C2C9363E-7701-4C9E-AD2A-7E59EC0BD3D1}" destId="{44D62554-8E7E-4736-B0BD-3700C4FBF13F}" srcOrd="5" destOrd="0" presId="urn:microsoft.com/office/officeart/2005/8/layout/vList5"/>
    <dgm:cxn modelId="{F8676475-761E-4C08-AFA9-D192D55B73F1}" type="presParOf" srcId="{C2C9363E-7701-4C9E-AD2A-7E59EC0BD3D1}" destId="{EFD76932-3BB2-4B24-9D9A-8696CCB6E3D6}" srcOrd="6" destOrd="0" presId="urn:microsoft.com/office/officeart/2005/8/layout/vList5"/>
    <dgm:cxn modelId="{47DF3EFA-A7AF-4C2F-A1C7-D9895D612146}" type="presParOf" srcId="{EFD76932-3BB2-4B24-9D9A-8696CCB6E3D6}" destId="{E58DDF76-F05D-49EE-A663-93EC517AAB50}" srcOrd="0" destOrd="0" presId="urn:microsoft.com/office/officeart/2005/8/layout/vList5"/>
    <dgm:cxn modelId="{BDECADAA-DC7C-47C1-9608-FCE5296F4B3B}" type="presParOf" srcId="{EFD76932-3BB2-4B24-9D9A-8696CCB6E3D6}" destId="{20E0E628-8E92-47FA-86A7-22C44AE56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2E568-BD6A-45EC-9DAE-A39072FC0D09}">
      <dsp:nvSpPr>
        <dsp:cNvPr id="0" name=""/>
        <dsp:cNvSpPr/>
      </dsp:nvSpPr>
      <dsp:spPr>
        <a:xfrm>
          <a:off x="-5617728" y="-859990"/>
          <a:ext cx="6688532" cy="668853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B6FE3-86D7-41F8-A716-D349EC863EA5}">
      <dsp:nvSpPr>
        <dsp:cNvPr id="0" name=""/>
        <dsp:cNvSpPr/>
      </dsp:nvSpPr>
      <dsp:spPr>
        <a:xfrm>
          <a:off x="560539" y="381982"/>
          <a:ext cx="8010947" cy="7643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Famílias cadastradas</a:t>
          </a:r>
          <a:endParaRPr lang="pt-BR" sz="2300" kern="1200" dirty="0"/>
        </a:p>
      </dsp:txBody>
      <dsp:txXfrm>
        <a:off x="560539" y="381982"/>
        <a:ext cx="8010947" cy="764361"/>
      </dsp:txXfrm>
    </dsp:sp>
    <dsp:sp modelId="{1E4EB2FB-D7D5-484A-BC62-153B5E5C0AF2}">
      <dsp:nvSpPr>
        <dsp:cNvPr id="0" name=""/>
        <dsp:cNvSpPr/>
      </dsp:nvSpPr>
      <dsp:spPr>
        <a:xfrm>
          <a:off x="82813" y="286436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2D44-8EB6-448D-9368-EEFDEB961968}">
      <dsp:nvSpPr>
        <dsp:cNvPr id="0" name=""/>
        <dsp:cNvSpPr/>
      </dsp:nvSpPr>
      <dsp:spPr>
        <a:xfrm>
          <a:off x="998765" y="1528723"/>
          <a:ext cx="7572721" cy="764361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Pessoas cadastradas (</a:t>
          </a:r>
          <a:r>
            <a:rPr lang="pt-BR" sz="2300" kern="1200" dirty="0" smtClean="0">
              <a:solidFill>
                <a:schemeClr val="bg1"/>
              </a:solidFill>
            </a:rPr>
            <a:t>2,84</a:t>
          </a:r>
          <a:r>
            <a:rPr lang="pt-BR" sz="2300" kern="1200" dirty="0" smtClean="0"/>
            <a:t>: média de pessoas por família)</a:t>
          </a:r>
          <a:endParaRPr lang="pt-BR" sz="2300" kern="1200" dirty="0"/>
        </a:p>
      </dsp:txBody>
      <dsp:txXfrm>
        <a:off x="998765" y="1528723"/>
        <a:ext cx="7572721" cy="764361"/>
      </dsp:txXfrm>
    </dsp:sp>
    <dsp:sp modelId="{246A4881-8A33-43F5-8771-58C988E3CFA0}">
      <dsp:nvSpPr>
        <dsp:cNvPr id="0" name=""/>
        <dsp:cNvSpPr/>
      </dsp:nvSpPr>
      <dsp:spPr>
        <a:xfrm>
          <a:off x="521039" y="1433178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8F88F-B22B-496D-8380-C8FB1E376E9E}">
      <dsp:nvSpPr>
        <dsp:cNvPr id="0" name=""/>
        <dsp:cNvSpPr/>
      </dsp:nvSpPr>
      <dsp:spPr>
        <a:xfrm>
          <a:off x="998765" y="2675465"/>
          <a:ext cx="7572721" cy="764361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Famílias com crianças e adolescente (0 a 17 anos)</a:t>
          </a:r>
          <a:endParaRPr lang="pt-BR" sz="2300" kern="1200" dirty="0"/>
        </a:p>
      </dsp:txBody>
      <dsp:txXfrm>
        <a:off x="998765" y="2675465"/>
        <a:ext cx="7572721" cy="764361"/>
      </dsp:txXfrm>
    </dsp:sp>
    <dsp:sp modelId="{0DAA2A58-BA08-4FE7-80BE-DBC1BB8826A6}">
      <dsp:nvSpPr>
        <dsp:cNvPr id="0" name=""/>
        <dsp:cNvSpPr/>
      </dsp:nvSpPr>
      <dsp:spPr>
        <a:xfrm>
          <a:off x="521039" y="2579920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FC41E-A221-42A5-8B98-45BD26879640}">
      <dsp:nvSpPr>
        <dsp:cNvPr id="0" name=""/>
        <dsp:cNvSpPr/>
      </dsp:nvSpPr>
      <dsp:spPr>
        <a:xfrm>
          <a:off x="560539" y="3822206"/>
          <a:ext cx="8010947" cy="76436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Famílias com crianças e adolescentes (0 a 17 anos)  extremamente pobres (até R$ 85)</a:t>
          </a:r>
          <a:endParaRPr lang="pt-BR" sz="2300" kern="1200" dirty="0"/>
        </a:p>
      </dsp:txBody>
      <dsp:txXfrm>
        <a:off x="560539" y="3822206"/>
        <a:ext cx="8010947" cy="764361"/>
      </dsp:txXfrm>
    </dsp:sp>
    <dsp:sp modelId="{1F66611F-EA3B-42C9-8F83-6E5F7910DFFA}">
      <dsp:nvSpPr>
        <dsp:cNvPr id="0" name=""/>
        <dsp:cNvSpPr/>
      </dsp:nvSpPr>
      <dsp:spPr>
        <a:xfrm>
          <a:off x="82813" y="3726661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C4B68-4A5D-4EC0-BCD7-4CD69FDBEB00}">
      <dsp:nvSpPr>
        <dsp:cNvPr id="0" name=""/>
        <dsp:cNvSpPr/>
      </dsp:nvSpPr>
      <dsp:spPr>
        <a:xfrm>
          <a:off x="1185489" y="997019"/>
          <a:ext cx="2220189" cy="14808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u="none" kern="1200" dirty="0" smtClean="0"/>
            <a:t>15.990.512</a:t>
          </a:r>
          <a:endParaRPr lang="pt-BR" sz="2400" kern="1200" dirty="0"/>
        </a:p>
      </dsp:txBody>
      <dsp:txXfrm>
        <a:off x="1540719" y="997019"/>
        <a:ext cx="1864958" cy="1480866"/>
      </dsp:txXfrm>
    </dsp:sp>
    <dsp:sp modelId="{96FE13C2-5067-4D3B-B604-FF87FACE7FD2}">
      <dsp:nvSpPr>
        <dsp:cNvPr id="0" name=""/>
        <dsp:cNvSpPr/>
      </dsp:nvSpPr>
      <dsp:spPr>
        <a:xfrm>
          <a:off x="1185489" y="2477885"/>
          <a:ext cx="2220189" cy="1480866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Com membros de 0 a 17 anos</a:t>
          </a:r>
          <a:endParaRPr lang="pt-BR" sz="2200" kern="1200" dirty="0"/>
        </a:p>
      </dsp:txBody>
      <dsp:txXfrm>
        <a:off x="1540719" y="2477885"/>
        <a:ext cx="1864958" cy="1480866"/>
      </dsp:txXfrm>
    </dsp:sp>
    <dsp:sp modelId="{53B2C4D0-B9A1-4E07-B77E-5BFFDB2B386F}">
      <dsp:nvSpPr>
        <dsp:cNvPr id="0" name=""/>
        <dsp:cNvSpPr/>
      </dsp:nvSpPr>
      <dsp:spPr>
        <a:xfrm>
          <a:off x="1388" y="404969"/>
          <a:ext cx="1480126" cy="1480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Famílias</a:t>
          </a:r>
          <a:endParaRPr lang="pt-BR" sz="2500" kern="1200" dirty="0"/>
        </a:p>
      </dsp:txBody>
      <dsp:txXfrm>
        <a:off x="218147" y="621728"/>
        <a:ext cx="1046608" cy="1046608"/>
      </dsp:txXfrm>
    </dsp:sp>
    <dsp:sp modelId="{55438E7C-6EF8-4A75-98EA-AA33F4B9A770}">
      <dsp:nvSpPr>
        <dsp:cNvPr id="0" name=""/>
        <dsp:cNvSpPr/>
      </dsp:nvSpPr>
      <dsp:spPr>
        <a:xfrm>
          <a:off x="4887192" y="997019"/>
          <a:ext cx="2220189" cy="1480866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u="none" kern="1200" dirty="0" smtClean="0"/>
            <a:t>29.304.509</a:t>
          </a:r>
          <a:r>
            <a:rPr lang="pt-BR" sz="2200" kern="1200" dirty="0" smtClean="0"/>
            <a:t> </a:t>
          </a:r>
          <a:endParaRPr lang="pt-BR" sz="2200" kern="1200" dirty="0"/>
        </a:p>
      </dsp:txBody>
      <dsp:txXfrm>
        <a:off x="5242423" y="997019"/>
        <a:ext cx="1864958" cy="1480866"/>
      </dsp:txXfrm>
    </dsp:sp>
    <dsp:sp modelId="{CA52C6DD-5ECB-41D3-A416-FB35FED62088}">
      <dsp:nvSpPr>
        <dsp:cNvPr id="0" name=""/>
        <dsp:cNvSpPr/>
      </dsp:nvSpPr>
      <dsp:spPr>
        <a:xfrm>
          <a:off x="4885804" y="2477885"/>
          <a:ext cx="2220189" cy="1480866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 0 a 17 anos no Cadastro Único</a:t>
          </a:r>
          <a:endParaRPr lang="pt-BR" sz="2200" kern="1200" dirty="0"/>
        </a:p>
      </dsp:txBody>
      <dsp:txXfrm>
        <a:off x="5241034" y="2477885"/>
        <a:ext cx="1864958" cy="1480866"/>
      </dsp:txXfrm>
    </dsp:sp>
    <dsp:sp modelId="{3538B1BF-9A0E-4D20-8F52-B10B6FC812FB}">
      <dsp:nvSpPr>
        <dsp:cNvPr id="0" name=""/>
        <dsp:cNvSpPr/>
      </dsp:nvSpPr>
      <dsp:spPr>
        <a:xfrm>
          <a:off x="3701703" y="404969"/>
          <a:ext cx="1480126" cy="148012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Pessoas</a:t>
          </a:r>
          <a:endParaRPr lang="pt-BR" sz="2500" kern="1200" dirty="0"/>
        </a:p>
      </dsp:txBody>
      <dsp:txXfrm>
        <a:off x="3918462" y="621728"/>
        <a:ext cx="1046608" cy="1046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0A568-099A-4D93-B6E4-7D822D2F0641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6.147.156 </a:t>
          </a:r>
          <a:r>
            <a:rPr lang="pt-BR" sz="2000" kern="1200" dirty="0" smtClean="0"/>
            <a:t>famílias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7.110.131</a:t>
          </a:r>
          <a:r>
            <a:rPr lang="pt-BR" sz="2000" kern="1200" dirty="0" smtClean="0"/>
            <a:t> pessoas</a:t>
          </a:r>
          <a:endParaRPr lang="pt-BR" sz="2000" kern="1200" dirty="0"/>
        </a:p>
      </dsp:txBody>
      <dsp:txXfrm rot="-5400000">
        <a:off x="2194560" y="138069"/>
        <a:ext cx="3863235" cy="706227"/>
      </dsp:txXfrm>
    </dsp:sp>
    <dsp:sp modelId="{6FB6022A-4ADF-4729-9A50-4B0636582BC2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0 a 4</a:t>
          </a:r>
          <a:endParaRPr lang="pt-BR" sz="4600" kern="1200" dirty="0"/>
        </a:p>
      </dsp:txBody>
      <dsp:txXfrm>
        <a:off x="47756" y="49789"/>
        <a:ext cx="2099048" cy="882784"/>
      </dsp:txXfrm>
    </dsp:sp>
    <dsp:sp modelId="{BF468EA5-7E88-485F-92E6-1627D9AA0772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3.228.860</a:t>
          </a:r>
          <a:r>
            <a:rPr lang="pt-BR" sz="2000" kern="1200" dirty="0" smtClean="0"/>
            <a:t> famílias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3.346.040</a:t>
          </a:r>
          <a:r>
            <a:rPr lang="pt-BR" sz="2000" kern="1200" dirty="0" smtClean="0"/>
            <a:t> pessoas</a:t>
          </a:r>
          <a:endParaRPr lang="pt-BR" sz="2000" kern="1200" dirty="0"/>
        </a:p>
      </dsp:txBody>
      <dsp:txXfrm rot="-5400000">
        <a:off x="2194560" y="1165281"/>
        <a:ext cx="3863235" cy="706227"/>
      </dsp:txXfrm>
    </dsp:sp>
    <dsp:sp modelId="{0BEF5017-1656-4A3F-89F8-D3FED7557763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5 a 6</a:t>
          </a:r>
          <a:endParaRPr lang="pt-BR" sz="4600" kern="1200" dirty="0"/>
        </a:p>
      </dsp:txBody>
      <dsp:txXfrm>
        <a:off x="47756" y="1077001"/>
        <a:ext cx="2099048" cy="882784"/>
      </dsp:txXfrm>
    </dsp:sp>
    <dsp:sp modelId="{3611C933-FC3F-438C-ACFE-4A187691467E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10.448.285</a:t>
          </a:r>
          <a:r>
            <a:rPr lang="pt-BR" sz="2000" kern="1200" dirty="0" smtClean="0"/>
            <a:t> famílias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15.370.196</a:t>
          </a:r>
          <a:r>
            <a:rPr lang="pt-BR" sz="2000" kern="1200" dirty="0" smtClean="0"/>
            <a:t> pessoas</a:t>
          </a:r>
          <a:endParaRPr lang="pt-BR" sz="2000" kern="1200" dirty="0"/>
        </a:p>
      </dsp:txBody>
      <dsp:txXfrm rot="-5400000">
        <a:off x="2194560" y="2192492"/>
        <a:ext cx="3863235" cy="706227"/>
      </dsp:txXfrm>
    </dsp:sp>
    <dsp:sp modelId="{93C3C283-D621-4AAB-BE75-4707B63F09A7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7 a 15</a:t>
          </a:r>
          <a:endParaRPr lang="pt-BR" sz="4600" kern="1200" dirty="0"/>
        </a:p>
      </dsp:txBody>
      <dsp:txXfrm>
        <a:off x="47756" y="2104213"/>
        <a:ext cx="2099048" cy="882784"/>
      </dsp:txXfrm>
    </dsp:sp>
    <dsp:sp modelId="{20E0E628-8E92-47FA-86A7-22C44AE56452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3.294.993</a:t>
          </a:r>
          <a:r>
            <a:rPr lang="pt-BR" sz="2000" kern="1200" dirty="0" smtClean="0"/>
            <a:t> famílias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3.478.142</a:t>
          </a:r>
          <a:r>
            <a:rPr lang="pt-BR" sz="2000" kern="1200" dirty="0" smtClean="0"/>
            <a:t> pessoas</a:t>
          </a:r>
          <a:endParaRPr lang="pt-BR" sz="2000" kern="1200" dirty="0"/>
        </a:p>
      </dsp:txBody>
      <dsp:txXfrm rot="-5400000">
        <a:off x="2194560" y="3219704"/>
        <a:ext cx="3863235" cy="706227"/>
      </dsp:txXfrm>
    </dsp:sp>
    <dsp:sp modelId="{E58DDF76-F05D-49EE-A663-93EC517AAB50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16 a 17</a:t>
          </a:r>
          <a:endParaRPr lang="pt-BR" sz="4600" kern="1200" dirty="0"/>
        </a:p>
      </dsp:txBody>
      <dsp:txXfrm>
        <a:off x="47756" y="3131425"/>
        <a:ext cx="2099048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2C89FFF-9D4F-4ACA-9930-AD03D1F50A24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9A0F485-B575-4242-B8A8-977FDFF43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00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A372659-AD60-4EAD-B071-33A30A3D37CD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32E60A5-7DB3-4EDC-BE1F-9D3C919FF6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8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170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9286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1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6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2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3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9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9031-47BE-4F84-B0AA-043A43E952A6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F395-5FC7-41BC-8888-0F967CA8E0B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-9675"/>
            <a:ext cx="9180000" cy="68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11389" y="2789932"/>
            <a:ext cx="7721221" cy="93512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i="1" dirty="0">
                <a:solidFill>
                  <a:schemeClr val="bg1"/>
                </a:solidFill>
              </a:rPr>
              <a:t>Desafios para inclusão no Cadastro Único de crianças e adolescentes em serviços de acolhimento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23455" y="4418112"/>
            <a:ext cx="6869011" cy="95191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1800" dirty="0" smtClean="0">
                <a:solidFill>
                  <a:schemeClr val="bg1"/>
                </a:solidFill>
              </a:rPr>
              <a:t>Felipe Jardim Ribeiro Lins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1800" smtClean="0">
                <a:solidFill>
                  <a:schemeClr val="bg1"/>
                </a:solidFill>
              </a:rPr>
              <a:t>Secretaria </a:t>
            </a:r>
            <a:r>
              <a:rPr lang="es-MX" sz="1800" dirty="0" smtClean="0">
                <a:solidFill>
                  <a:schemeClr val="bg1"/>
                </a:solidFill>
              </a:rPr>
              <a:t>Nacional de Renda de </a:t>
            </a:r>
            <a:r>
              <a:rPr lang="es-MX" sz="1800" dirty="0" err="1" smtClean="0">
                <a:solidFill>
                  <a:schemeClr val="bg1"/>
                </a:solidFill>
              </a:rPr>
              <a:t>Cidadania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endParaRPr lang="es-MX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3826" y="241069"/>
            <a:ext cx="853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all" dirty="0" smtClean="0">
                <a:latin typeface="+mj-lt"/>
                <a:ea typeface="+mj-ea"/>
                <a:cs typeface="+mj-cs"/>
              </a:rPr>
              <a:t>Perspectivas de melhoria no cadastro único</a:t>
            </a:r>
            <a:endParaRPr lang="pt-BR" sz="36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1891" y="1507476"/>
            <a:ext cx="7747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Inclusão da figura do Responsável Legal no Cadastro Único: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Alteração da Portaria MDS n° 177/2011 prevê a inclusão do conceito de Responsável </a:t>
            </a:r>
            <a:r>
              <a:rPr lang="pt-BR" sz="2400" dirty="0"/>
              <a:t>L</a:t>
            </a:r>
            <a:r>
              <a:rPr lang="pt-BR" sz="2400" dirty="0" smtClean="0"/>
              <a:t>egal;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Mudança no Sistema de Cadastro Único com a especificação de campo para cadastramento o Representante Legal;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Possibilitará a inclusão de crianças e adolescentes não vinculado a um Responsável pela Unidade Familiar (RF), mas sim a um Responsável Legal (RL).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479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4395"/>
            <a:ext cx="4032498" cy="16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j0432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5054"/>
            <a:ext cx="1328648" cy="13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84" y="1474045"/>
            <a:ext cx="1524582" cy="21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699" y="4693093"/>
            <a:ext cx="2349500" cy="901700"/>
          </a:xfrm>
          <a:prstGeom prst="rect">
            <a:avLst/>
          </a:prstGeom>
          <a:noFill/>
        </p:spPr>
      </p:pic>
      <p:sp>
        <p:nvSpPr>
          <p:cNvPr id="8" name="Cilindro 7"/>
          <p:cNvSpPr/>
          <p:nvPr/>
        </p:nvSpPr>
        <p:spPr>
          <a:xfrm>
            <a:off x="5958252" y="3207816"/>
            <a:ext cx="1262441" cy="1134133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6080678" y="3535948"/>
            <a:ext cx="1017588" cy="623888"/>
            <a:chOff x="4231" y="2345"/>
            <a:chExt cx="1032" cy="650"/>
          </a:xfrm>
        </p:grpSpPr>
        <p:pic>
          <p:nvPicPr>
            <p:cNvPr id="10" name="Picture 20" descr="j04316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2425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j04325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2345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827584" y="260648"/>
            <a:ext cx="741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pt-BR" altLang="pt-BR" sz="2000" b="1" dirty="0">
              <a:latin typeface="Arial" charset="0"/>
            </a:endParaRPr>
          </a:p>
          <a:p>
            <a:pPr algn="ctr"/>
            <a:r>
              <a:rPr lang="pt-BR" altLang="pt-BR" sz="4000" b="1" dirty="0" smtClean="0">
                <a:latin typeface="Arial" charset="0"/>
              </a:rPr>
              <a:t>Obrigado!</a:t>
            </a:r>
            <a:endParaRPr lang="pt-BR" altLang="pt-BR" sz="4000" b="1" dirty="0">
              <a:latin typeface="Arial" charset="0"/>
            </a:endParaRPr>
          </a:p>
          <a:p>
            <a:pPr algn="ctr"/>
            <a:endParaRPr lang="pt-BR" altLang="pt-BR" sz="2000" b="1" dirty="0">
              <a:latin typeface="Arial" charset="0"/>
            </a:endParaRPr>
          </a:p>
          <a:p>
            <a:pPr algn="ctr"/>
            <a:endParaRPr lang="pt-BR" altLang="pt-BR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7"/>
          <p:cNvSpPr/>
          <p:nvPr/>
        </p:nvSpPr>
        <p:spPr>
          <a:xfrm>
            <a:off x="3224557" y="2544280"/>
            <a:ext cx="2664296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6"/>
          <p:cNvSpPr/>
          <p:nvPr/>
        </p:nvSpPr>
        <p:spPr>
          <a:xfrm>
            <a:off x="3643236" y="3419883"/>
            <a:ext cx="1808829" cy="3589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 smtClean="0">
                <a:solidFill>
                  <a:schemeClr val="accent4">
                    <a:lumMod val="50000"/>
                  </a:schemeClr>
                </a:solidFill>
              </a:rPr>
              <a:t>Criado em 2001</a:t>
            </a:r>
            <a:endParaRPr lang="pt-BR" b="1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upo 21"/>
          <p:cNvGrpSpPr/>
          <p:nvPr/>
        </p:nvGrpSpPr>
        <p:grpSpPr>
          <a:xfrm>
            <a:off x="2978727" y="332656"/>
            <a:ext cx="2599466" cy="1349052"/>
            <a:chOff x="3196670" y="1196752"/>
            <a:chExt cx="2599466" cy="1349052"/>
          </a:xfrm>
        </p:grpSpPr>
        <p:sp>
          <p:nvSpPr>
            <p:cNvPr id="7" name="Retângulo de cantos arredondados 8"/>
            <p:cNvSpPr/>
            <p:nvPr/>
          </p:nvSpPr>
          <p:spPr>
            <a:xfrm>
              <a:off x="3779912" y="1270106"/>
              <a:ext cx="2016224" cy="1108335"/>
            </a:xfrm>
            <a:prstGeom prst="roundRect">
              <a:avLst/>
            </a:prstGeom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180000" bIns="20320" numCol="1" spcCol="1270" anchor="ctr" anchorCtr="0">
              <a:noAutofit/>
            </a:bodyPr>
            <a:lstStyle/>
            <a:p>
              <a:pPr marL="628650"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57400" algn="l"/>
                </a:tabLst>
              </a:pPr>
              <a:r>
                <a:rPr lang="pt-BR" sz="1600" b="1" kern="1200" dirty="0" smtClean="0"/>
                <a:t>Mais de 26 milhões de famílias - 40% dos brasileiros </a:t>
              </a:r>
              <a:endParaRPr lang="pt-BR" sz="1600" b="1" kern="1200" dirty="0"/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3196670" y="1196752"/>
              <a:ext cx="1349052" cy="1349052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upo 22"/>
          <p:cNvGrpSpPr/>
          <p:nvPr/>
        </p:nvGrpSpPr>
        <p:grpSpPr>
          <a:xfrm>
            <a:off x="6310132" y="2075264"/>
            <a:ext cx="2645195" cy="1349052"/>
            <a:chOff x="6247284" y="1916819"/>
            <a:chExt cx="2645195" cy="1349052"/>
          </a:xfrm>
        </p:grpSpPr>
        <p:sp>
          <p:nvSpPr>
            <p:cNvPr id="10" name="Retângulo de cantos arredondados 10"/>
            <p:cNvSpPr/>
            <p:nvPr/>
          </p:nvSpPr>
          <p:spPr>
            <a:xfrm>
              <a:off x="6804248" y="2084183"/>
              <a:ext cx="2088231" cy="1014325"/>
            </a:xfrm>
            <a:prstGeom prst="roundRect">
              <a:avLst/>
            </a:prstGeom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180000" bIns="20320" numCol="1" spcCol="1270" anchor="ctr" anchorCtr="0">
              <a:noAutofit/>
            </a:bodyPr>
            <a:lstStyle/>
            <a:p>
              <a:pPr marL="62865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57400" algn="l"/>
                </a:tabLst>
              </a:pPr>
              <a:r>
                <a:rPr lang="pt-BR" sz="1600" b="1" dirty="0"/>
                <a:t>+ de </a:t>
              </a:r>
              <a:r>
                <a:rPr lang="pt-BR" sz="1600" b="1" dirty="0" smtClean="0"/>
                <a:t>20 </a:t>
              </a:r>
              <a:r>
                <a:rPr lang="pt-BR" sz="1600" b="1" dirty="0"/>
                <a:t>Programas Sociais Federais</a:t>
              </a:r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6247284" y="1916819"/>
              <a:ext cx="1349052" cy="1349052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upo 19"/>
          <p:cNvGrpSpPr/>
          <p:nvPr/>
        </p:nvGrpSpPr>
        <p:grpSpPr>
          <a:xfrm>
            <a:off x="345047" y="4365104"/>
            <a:ext cx="3073655" cy="1349052"/>
            <a:chOff x="1259619" y="4365091"/>
            <a:chExt cx="3073655" cy="1349052"/>
          </a:xfrm>
        </p:grpSpPr>
        <p:sp>
          <p:nvSpPr>
            <p:cNvPr id="13" name="Retângulo de cantos arredondados 14"/>
            <p:cNvSpPr/>
            <p:nvPr/>
          </p:nvSpPr>
          <p:spPr>
            <a:xfrm>
              <a:off x="1835683" y="4532455"/>
              <a:ext cx="2497591" cy="1014325"/>
            </a:xfrm>
            <a:prstGeom prst="roundRect">
              <a:avLst/>
            </a:prstGeom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180000" bIns="20320" numCol="1" spcCol="1270" anchor="ctr" anchorCtr="0">
              <a:noAutofit/>
            </a:bodyPr>
            <a:lstStyle/>
            <a:p>
              <a:pPr marL="62865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57400" algn="l"/>
                </a:tabLst>
              </a:pPr>
              <a:r>
                <a:rPr lang="pt-BR" sz="1600" b="1" dirty="0" smtClean="0"/>
                <a:t>9.500 postos de cadastramentos em todo o país</a:t>
              </a:r>
              <a:endParaRPr lang="pt-BR" sz="1600" b="1" dirty="0"/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>
            <a:xfrm>
              <a:off x="1259619" y="4365091"/>
              <a:ext cx="1349052" cy="1349052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966" y="2600361"/>
            <a:ext cx="2137367" cy="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o 18"/>
          <p:cNvGrpSpPr/>
          <p:nvPr/>
        </p:nvGrpSpPr>
        <p:grpSpPr>
          <a:xfrm>
            <a:off x="242423" y="2077378"/>
            <a:ext cx="2736304" cy="1349052"/>
            <a:chOff x="5652107" y="4365091"/>
            <a:chExt cx="2736304" cy="1349052"/>
          </a:xfrm>
        </p:grpSpPr>
        <p:sp>
          <p:nvSpPr>
            <p:cNvPr id="17" name="Retângulo de cantos arredondados 12"/>
            <p:cNvSpPr/>
            <p:nvPr/>
          </p:nvSpPr>
          <p:spPr>
            <a:xfrm>
              <a:off x="6372187" y="4532455"/>
              <a:ext cx="2016224" cy="1014325"/>
            </a:xfrm>
            <a:prstGeom prst="roundRect">
              <a:avLst/>
            </a:prstGeom>
            <a:noFill/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180000" bIns="20320" numCol="1" spcCol="1270" anchor="ctr" anchorCtr="0">
              <a:noAutofit/>
            </a:bodyPr>
            <a:lstStyle/>
            <a:p>
              <a:pPr marL="62865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57400" algn="l"/>
                </a:tabLst>
              </a:pPr>
              <a:r>
                <a:rPr lang="pt-BR" b="1" dirty="0"/>
                <a:t>Foco nas famílias de baixa renda</a:t>
              </a:r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>
            <a:xfrm>
              <a:off x="5652107" y="4365091"/>
              <a:ext cx="1349052" cy="1349052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upo 20"/>
          <p:cNvGrpSpPr/>
          <p:nvPr/>
        </p:nvGrpSpPr>
        <p:grpSpPr>
          <a:xfrm>
            <a:off x="5525915" y="4473656"/>
            <a:ext cx="3312368" cy="1349052"/>
            <a:chOff x="179512" y="2414662"/>
            <a:chExt cx="3312368" cy="1349052"/>
          </a:xfrm>
        </p:grpSpPr>
        <p:sp>
          <p:nvSpPr>
            <p:cNvPr id="20" name="Retângulo de cantos arredondados 16"/>
            <p:cNvSpPr/>
            <p:nvPr/>
          </p:nvSpPr>
          <p:spPr>
            <a:xfrm>
              <a:off x="1115616" y="2582026"/>
              <a:ext cx="2376264" cy="1014325"/>
            </a:xfrm>
            <a:prstGeom prst="roundRect">
              <a:avLst/>
            </a:prstGeom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180000" bIns="20320" numCol="1" spcCol="1270" anchor="ctr" anchorCtr="0">
              <a:noAutofit/>
            </a:bodyPr>
            <a:lstStyle/>
            <a:p>
              <a:pPr marL="263525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57400" algn="l"/>
                </a:tabLst>
              </a:pPr>
              <a:r>
                <a:rPr lang="pt-BR" sz="1600" b="1" dirty="0" smtClean="0"/>
                <a:t>1,5 milhão de </a:t>
              </a:r>
              <a:r>
                <a:rPr lang="pt-BR" sz="1400" b="1" dirty="0" smtClean="0"/>
                <a:t>atualizações mensais</a:t>
              </a:r>
              <a:endParaRPr lang="pt-BR" sz="1400" b="1" dirty="0"/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>
            <a:xfrm>
              <a:off x="179512" y="2414662"/>
              <a:ext cx="1349052" cy="1349052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1349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44625"/>
            <a:ext cx="8568952" cy="720080"/>
          </a:xfrm>
        </p:spPr>
        <p:txBody>
          <a:bodyPr/>
          <a:lstStyle/>
          <a:p>
            <a:pPr algn="ctr"/>
            <a:r>
              <a:rPr lang="pt-BR" dirty="0" smtClean="0"/>
              <a:t>O cadastro único em números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764705"/>
            <a:ext cx="8568952" cy="49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6589069"/>
              </p:ext>
            </p:extLst>
          </p:nvPr>
        </p:nvGraphicFramePr>
        <p:xfrm>
          <a:off x="323528" y="764705"/>
          <a:ext cx="864096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70992" y="1067605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26,7</a:t>
            </a:r>
          </a:p>
          <a:p>
            <a:pPr algn="ctr"/>
            <a:r>
              <a:rPr lang="pt-BR" dirty="0" smtClean="0"/>
              <a:t>milhões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4967" y="2245705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75,2</a:t>
            </a:r>
          </a:p>
          <a:p>
            <a:pPr algn="ctr"/>
            <a:r>
              <a:rPr lang="pt-BR" dirty="0" smtClean="0"/>
              <a:t>milhões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8045" y="337960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15,9</a:t>
            </a:r>
          </a:p>
          <a:p>
            <a:pPr algn="ctr"/>
            <a:r>
              <a:rPr lang="pt-BR" sz="2000" dirty="0" smtClean="0"/>
              <a:t>milhões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168" y="4607513"/>
            <a:ext cx="161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9,1</a:t>
            </a:r>
            <a:endParaRPr lang="pt-BR" sz="2400" b="1" dirty="0"/>
          </a:p>
          <a:p>
            <a:pPr algn="ctr"/>
            <a:r>
              <a:rPr lang="pt-BR" sz="1600" dirty="0"/>
              <a:t>milhões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872714" y="5425479"/>
            <a:ext cx="116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Março/2018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327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5165"/>
            <a:ext cx="5527550" cy="203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36712"/>
            <a:ext cx="5527550" cy="125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5527550" cy="46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869161"/>
            <a:ext cx="5527549" cy="46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ave direita 3"/>
          <p:cNvSpPr/>
          <p:nvPr/>
        </p:nvSpPr>
        <p:spPr>
          <a:xfrm>
            <a:off x="6130396" y="854987"/>
            <a:ext cx="432048" cy="1205862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13"/>
          <p:cNvSpPr/>
          <p:nvPr/>
        </p:nvSpPr>
        <p:spPr>
          <a:xfrm>
            <a:off x="6130396" y="2213248"/>
            <a:ext cx="432048" cy="2030811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694199" y="11347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Identificação do domicílio e da família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55548" y="290144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Identificação da pessoa  x 6 </a:t>
            </a:r>
          </a:p>
        </p:txBody>
      </p:sp>
      <p:sp>
        <p:nvSpPr>
          <p:cNvPr id="12" name="Chave direita 16"/>
          <p:cNvSpPr/>
          <p:nvPr/>
        </p:nvSpPr>
        <p:spPr>
          <a:xfrm>
            <a:off x="6139111" y="4293096"/>
            <a:ext cx="432048" cy="467504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567535" y="434218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Assinatura do RF</a:t>
            </a:r>
          </a:p>
        </p:txBody>
      </p:sp>
      <p:sp>
        <p:nvSpPr>
          <p:cNvPr id="14" name="Chave direita 18"/>
          <p:cNvSpPr/>
          <p:nvPr/>
        </p:nvSpPr>
        <p:spPr>
          <a:xfrm>
            <a:off x="6139111" y="4868387"/>
            <a:ext cx="432048" cy="467504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562444" y="47606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Identificação de trabalho infantil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07504" y="35169"/>
            <a:ext cx="8568952" cy="729535"/>
          </a:xfrm>
        </p:spPr>
        <p:txBody>
          <a:bodyPr/>
          <a:lstStyle/>
          <a:p>
            <a:pPr algn="ctr"/>
            <a:r>
              <a:rPr lang="pt-BR" dirty="0" smtClean="0"/>
              <a:t>Blocos do formulário principal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7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66628" r="-1"/>
          <a:stretch/>
        </p:blipFill>
        <p:spPr bwMode="auto">
          <a:xfrm>
            <a:off x="257694" y="290945"/>
            <a:ext cx="5482405" cy="4178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5" y="1324686"/>
            <a:ext cx="8104910" cy="14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556953" y="1518345"/>
            <a:ext cx="3524597" cy="50707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039090" y="3198409"/>
            <a:ext cx="7057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47.636</a:t>
            </a:r>
            <a:r>
              <a:rPr lang="pt-BR" dirty="0" smtClean="0"/>
              <a:t> </a:t>
            </a:r>
            <a:r>
              <a:rPr lang="pt-BR" sz="2400" dirty="0" smtClean="0"/>
              <a:t>famílias informaram possuir criança ou adolescente internada, abrigada ou privada de liberdade há 12 meses ou mais.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Corresponde</a:t>
            </a:r>
            <a:r>
              <a:rPr lang="pt-BR" sz="2400" dirty="0" smtClean="0"/>
              <a:t> </a:t>
            </a: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800" b="1" dirty="0" smtClean="0"/>
              <a:t>105.512</a:t>
            </a:r>
            <a:r>
              <a:rPr lang="pt-BR" sz="2400" dirty="0" smtClean="0"/>
              <a:t> pessoas.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764087" y="5445177"/>
            <a:ext cx="192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Março/2018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170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79512" y="44625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cap="all" dirty="0"/>
              <a:t>Crianças e adolescentes no Cadastro Único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00992635"/>
              </p:ext>
            </p:extLst>
          </p:nvPr>
        </p:nvGraphicFramePr>
        <p:xfrm>
          <a:off x="689956" y="1347123"/>
          <a:ext cx="7107382" cy="436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872714" y="5425479"/>
            <a:ext cx="116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Março/2018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32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44625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all" dirty="0" smtClean="0"/>
              <a:t>Crianças </a:t>
            </a:r>
            <a:r>
              <a:rPr lang="pt-BR" sz="3600" b="1" cap="all" dirty="0"/>
              <a:t>e </a:t>
            </a:r>
            <a:r>
              <a:rPr lang="pt-BR" sz="3600" b="1" cap="all" dirty="0" smtClean="0"/>
              <a:t>adolescentes</a:t>
            </a:r>
          </a:p>
          <a:p>
            <a:r>
              <a:rPr lang="pt-BR" sz="3600" b="1" cap="all" dirty="0" smtClean="0"/>
              <a:t> no Cadastro Único </a:t>
            </a:r>
          </a:p>
          <a:p>
            <a:r>
              <a:rPr lang="pt-BR" sz="3200" b="1" cap="all" dirty="0" smtClean="0"/>
              <a:t>por faixa etária</a:t>
            </a:r>
            <a:endParaRPr lang="pt-BR" sz="4000" b="1" cap="al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81476970"/>
              </p:ext>
            </p:extLst>
          </p:nvPr>
        </p:nvGraphicFramePr>
        <p:xfrm>
          <a:off x="1000297" y="19020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872714" y="5425479"/>
            <a:ext cx="116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Março/2018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14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83368"/>
            <a:ext cx="9144000" cy="65621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Atual Limitação do cadastro único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3415" y="941281"/>
            <a:ext cx="8537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IMPOSSIBILIDADE DE CADASTRAMENTO</a:t>
            </a:r>
            <a:r>
              <a:rPr lang="pt-BR" sz="2400" dirty="0" smtClean="0"/>
              <a:t>: </a:t>
            </a:r>
            <a:r>
              <a:rPr lang="pt-BR" sz="2400" u="sng" dirty="0" smtClean="0"/>
              <a:t>Menores de 16 anos</a:t>
            </a:r>
            <a:r>
              <a:rPr lang="pt-BR" sz="2400" dirty="0" smtClean="0"/>
              <a:t> ou pessoas interditadas total ou parcialmente e que, em ambos os casos, estejam internados em instituição, abrigo, asilo ou hospital há 12 meses ou mais; e que não possuam família de referência, de acordo com o conceito do Cadastro Único.</a:t>
            </a:r>
          </a:p>
          <a:p>
            <a:endParaRPr lang="pt-BR" sz="2400" dirty="0"/>
          </a:p>
          <a:p>
            <a:pPr lvl="1"/>
            <a:r>
              <a:rPr lang="pt-BR" sz="2400" b="1" dirty="0" smtClean="0">
                <a:solidFill>
                  <a:srgbClr val="FF0000"/>
                </a:solidFill>
              </a:rPr>
              <a:t>Exceção!</a:t>
            </a:r>
          </a:p>
          <a:p>
            <a:pPr lvl="1" algn="just"/>
            <a:r>
              <a:rPr lang="pt-BR" sz="2400" dirty="0" smtClean="0"/>
              <a:t> “As crianças e adolescentes em situação de </a:t>
            </a:r>
            <a:r>
              <a:rPr lang="pt-BR" sz="2400" dirty="0" err="1" smtClean="0"/>
              <a:t>abrigamento</a:t>
            </a:r>
            <a:r>
              <a:rPr lang="pt-BR" sz="2400" dirty="0" smtClean="0"/>
              <a:t> por mais de 12 meses poderão ser cadastrados no domicílio de sua família, desde que seja emitido parecer do Conselho Tutelar atestando que existem condições para a reintegração das criança ou adolescente à família”.</a:t>
            </a:r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 (art. 8º Portaria MDS nº 177/2011)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30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3826" y="241069"/>
            <a:ext cx="853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all" dirty="0">
                <a:latin typeface="+mj-lt"/>
                <a:ea typeface="+mj-ea"/>
                <a:cs typeface="+mj-cs"/>
              </a:rPr>
              <a:t>Adolescente com 16 anos ou </a:t>
            </a:r>
            <a:r>
              <a:rPr lang="pt-BR" sz="3600" b="1" cap="all" dirty="0" smtClean="0">
                <a:latin typeface="+mj-lt"/>
                <a:ea typeface="+mj-ea"/>
                <a:cs typeface="+mj-cs"/>
              </a:rPr>
              <a:t>mais</a:t>
            </a:r>
          </a:p>
          <a:p>
            <a:pPr algn="ctr"/>
            <a:r>
              <a:rPr lang="pt-BR" sz="3600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3600" b="1" cap="all" dirty="0">
                <a:latin typeface="+mj-lt"/>
                <a:ea typeface="+mj-ea"/>
                <a:cs typeface="+mj-cs"/>
              </a:rPr>
              <a:t>em </a:t>
            </a:r>
            <a:r>
              <a:rPr lang="pt-BR" sz="3600" b="1" cap="all" dirty="0" smtClean="0">
                <a:latin typeface="+mj-lt"/>
                <a:ea typeface="+mj-ea"/>
                <a:cs typeface="+mj-cs"/>
              </a:rPr>
              <a:t>serviço de acolhimento</a:t>
            </a:r>
            <a:endParaRPr lang="pt-BR" sz="36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1891" y="2011680"/>
            <a:ext cx="77474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Podem realizar o cadastramento como família unipessoal, informando o endereço da instituição onde está abrigado;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Deve informar a espécie do domicílio </a:t>
            </a:r>
            <a:r>
              <a:rPr lang="pt-BR" sz="2400" dirty="0"/>
              <a:t>como </a:t>
            </a:r>
            <a:r>
              <a:rPr lang="pt-BR" sz="2400" b="1" dirty="0"/>
              <a:t>coletivo </a:t>
            </a:r>
            <a:r>
              <a:rPr lang="pt-BR" sz="2400" dirty="0"/>
              <a:t>(</a:t>
            </a:r>
            <a:r>
              <a:rPr lang="pt-BR" sz="2400" dirty="0" smtClean="0"/>
              <a:t>campo 2.02);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No caso de adolescentes com 16 anos ou mais incapazes ou interditados, o </a:t>
            </a:r>
            <a:r>
              <a:rPr lang="pt-BR" sz="2400" b="1" dirty="0" smtClean="0"/>
              <a:t>representante legal </a:t>
            </a:r>
            <a:r>
              <a:rPr lang="pt-BR" sz="2400" dirty="0" smtClean="0"/>
              <a:t>poderá cadastrá-lo mediante procuração ou termo de curatela.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2589</TotalTime>
  <Words>470</Words>
  <Application>Microsoft Office PowerPoint</Application>
  <PresentationFormat>Apresentação na tela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Personalizar design</vt:lpstr>
      <vt:lpstr> Desafios para inclusão no Cadastro Único de crianças e adolescentes em serviços de acolhimento</vt:lpstr>
      <vt:lpstr>Apresentação do PowerPoint</vt:lpstr>
      <vt:lpstr>O cadastro único em números</vt:lpstr>
      <vt:lpstr>Blocos do formulário principal</vt:lpstr>
      <vt:lpstr>Apresentação do PowerPoint</vt:lpstr>
      <vt:lpstr>Apresentação do PowerPoint</vt:lpstr>
      <vt:lpstr>Apresentação do PowerPoint</vt:lpstr>
      <vt:lpstr>Atual Limitação do cadastro único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Mancini Choer</dc:creator>
  <cp:lastModifiedBy>PCI5</cp:lastModifiedBy>
  <cp:revision>234</cp:revision>
  <cp:lastPrinted>2018-04-24T13:07:27Z</cp:lastPrinted>
  <dcterms:created xsi:type="dcterms:W3CDTF">2017-06-02T18:32:53Z</dcterms:created>
  <dcterms:modified xsi:type="dcterms:W3CDTF">2018-04-24T13:08:04Z</dcterms:modified>
</cp:coreProperties>
</file>